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30EE-34D7-4312-AD40-0C6965338E9C}" type="datetimeFigureOut">
              <a:rPr lang="ar-SA" smtClean="0"/>
              <a:t>29/05/33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7280-676D-4D0F-AFB8-67535CF717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30EE-34D7-4312-AD40-0C6965338E9C}" type="datetimeFigureOut">
              <a:rPr lang="ar-SA" smtClean="0"/>
              <a:t>29/05/33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7280-676D-4D0F-AFB8-67535CF717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30EE-34D7-4312-AD40-0C6965338E9C}" type="datetimeFigureOut">
              <a:rPr lang="ar-SA" smtClean="0"/>
              <a:t>29/05/33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7280-676D-4D0F-AFB8-67535CF717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30EE-34D7-4312-AD40-0C6965338E9C}" type="datetimeFigureOut">
              <a:rPr lang="ar-SA" smtClean="0"/>
              <a:t>29/05/33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7280-676D-4D0F-AFB8-67535CF717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30EE-34D7-4312-AD40-0C6965338E9C}" type="datetimeFigureOut">
              <a:rPr lang="ar-SA" smtClean="0"/>
              <a:t>29/05/33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7280-676D-4D0F-AFB8-67535CF717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30EE-34D7-4312-AD40-0C6965338E9C}" type="datetimeFigureOut">
              <a:rPr lang="ar-SA" smtClean="0"/>
              <a:t>29/05/33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7280-676D-4D0F-AFB8-67535CF717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30EE-34D7-4312-AD40-0C6965338E9C}" type="datetimeFigureOut">
              <a:rPr lang="ar-SA" smtClean="0"/>
              <a:t>29/05/33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7280-676D-4D0F-AFB8-67535CF717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30EE-34D7-4312-AD40-0C6965338E9C}" type="datetimeFigureOut">
              <a:rPr lang="ar-SA" smtClean="0"/>
              <a:t>29/05/33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7280-676D-4D0F-AFB8-67535CF717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30EE-34D7-4312-AD40-0C6965338E9C}" type="datetimeFigureOut">
              <a:rPr lang="ar-SA" smtClean="0"/>
              <a:t>29/05/33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7280-676D-4D0F-AFB8-67535CF717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30EE-34D7-4312-AD40-0C6965338E9C}" type="datetimeFigureOut">
              <a:rPr lang="ar-SA" smtClean="0"/>
              <a:t>29/05/33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7280-676D-4D0F-AFB8-67535CF717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30EE-34D7-4312-AD40-0C6965338E9C}" type="datetimeFigureOut">
              <a:rPr lang="ar-SA" smtClean="0"/>
              <a:t>29/05/33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7280-676D-4D0F-AFB8-67535CF717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D30EE-34D7-4312-AD40-0C6965338E9C}" type="datetimeFigureOut">
              <a:rPr lang="ar-SA" smtClean="0"/>
              <a:t>29/05/33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F7280-676D-4D0F-AFB8-67535CF71765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6192688" cy="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052736"/>
            <a:ext cx="792088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780928"/>
            <a:ext cx="319005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2780928"/>
            <a:ext cx="466114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6192688" cy="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908720"/>
            <a:ext cx="428396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844824"/>
            <a:ext cx="2474590" cy="6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196752"/>
            <a:ext cx="2954263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6192688" cy="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980728"/>
            <a:ext cx="713457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628800"/>
            <a:ext cx="247687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628800"/>
            <a:ext cx="240067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6192688" cy="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24744"/>
            <a:ext cx="7704855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6192688" cy="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980728"/>
            <a:ext cx="441158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124744"/>
            <a:ext cx="324036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2276872"/>
            <a:ext cx="313523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2996952"/>
            <a:ext cx="318275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3933056"/>
            <a:ext cx="236066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9632" y="5445224"/>
            <a:ext cx="684076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6192688" cy="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7" y="908720"/>
            <a:ext cx="76683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6192688" cy="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980728"/>
            <a:ext cx="4090789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764704"/>
            <a:ext cx="3102843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1916832"/>
            <a:ext cx="403249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رابط مستقيم 6"/>
          <p:cNvCxnSpPr/>
          <p:nvPr/>
        </p:nvCxnSpPr>
        <p:spPr>
          <a:xfrm flipH="1">
            <a:off x="0" y="3356992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2" y="3501008"/>
            <a:ext cx="685988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2636913"/>
            <a:ext cx="4703047" cy="45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6192688" cy="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1" y="908720"/>
            <a:ext cx="781236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844824"/>
            <a:ext cx="828092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3068960"/>
            <a:ext cx="214920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4221088"/>
            <a:ext cx="1512168" cy="88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5157192"/>
            <a:ext cx="120890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87624" y="3140968"/>
            <a:ext cx="20654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31640" y="4005064"/>
            <a:ext cx="178497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43608" y="4941168"/>
            <a:ext cx="208823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11760" y="5949280"/>
            <a:ext cx="4104456" cy="57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رابط مستقيم 12"/>
          <p:cNvCxnSpPr>
            <a:stCxn id="5123" idx="0"/>
          </p:cNvCxnSpPr>
          <p:nvPr/>
        </p:nvCxnSpPr>
        <p:spPr>
          <a:xfrm>
            <a:off x="4680012" y="1844824"/>
            <a:ext cx="36004" cy="38164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6192688" cy="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980728"/>
            <a:ext cx="4412332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6192688" cy="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مجموعة 4"/>
          <p:cNvGrpSpPr/>
          <p:nvPr/>
        </p:nvGrpSpPr>
        <p:grpSpPr>
          <a:xfrm>
            <a:off x="1619672" y="980728"/>
            <a:ext cx="7155532" cy="1705545"/>
            <a:chOff x="1619672" y="980728"/>
            <a:chExt cx="7155532" cy="1705545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19672" y="980728"/>
              <a:ext cx="7155532" cy="1512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مربع نص 3"/>
            <p:cNvSpPr txBox="1"/>
            <p:nvPr/>
          </p:nvSpPr>
          <p:spPr>
            <a:xfrm>
              <a:off x="2411760" y="1916832"/>
              <a:ext cx="936104" cy="7694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1">
              <a:spAutoFit/>
            </a:bodyPr>
            <a:lstStyle/>
            <a:p>
              <a:endParaRPr lang="ar-SA" sz="4400" dirty="0"/>
            </a:p>
          </p:txBody>
        </p:sp>
      </p:grp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16832"/>
            <a:ext cx="320384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2564904"/>
            <a:ext cx="362634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3789040"/>
            <a:ext cx="214806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4509120"/>
            <a:ext cx="476361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6192688" cy="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980728"/>
            <a:ext cx="7628731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6192688" cy="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124744"/>
            <a:ext cx="584795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772816"/>
            <a:ext cx="7416824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عرض على الشاشة (3:4)‏</PresentationFormat>
  <Paragraphs>0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</dc:creator>
  <cp:lastModifiedBy>sa</cp:lastModifiedBy>
  <cp:revision>4</cp:revision>
  <dcterms:created xsi:type="dcterms:W3CDTF">2012-04-20T08:49:44Z</dcterms:created>
  <dcterms:modified xsi:type="dcterms:W3CDTF">2012-04-20T09:28:05Z</dcterms:modified>
</cp:coreProperties>
</file>