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1.png"/><Relationship Id="rId18" Type="http://schemas.openxmlformats.org/officeDocument/2006/relationships/image" Target="../media/image74.png"/><Relationship Id="rId3" Type="http://schemas.openxmlformats.org/officeDocument/2006/relationships/image" Target="../media/image2.jpeg"/><Relationship Id="rId7" Type="http://schemas.microsoft.com/office/2007/relationships/hdphoto" Target="../media/hdphoto157.wdp"/><Relationship Id="rId12" Type="http://schemas.openxmlformats.org/officeDocument/2006/relationships/image" Target="../media/image5.png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159.wdp"/><Relationship Id="rId20" Type="http://schemas.openxmlformats.org/officeDocument/2006/relationships/image" Target="../media/image75.png"/><Relationship Id="rId1" Type="http://schemas.openxmlformats.org/officeDocument/2006/relationships/tags" Target="../tags/tag10.xml"/><Relationship Id="rId6" Type="http://schemas.openxmlformats.org/officeDocument/2006/relationships/image" Target="../media/image70.png"/><Relationship Id="rId11" Type="http://schemas.microsoft.com/office/2007/relationships/hdphoto" Target="../media/hdphoto2.wdp"/><Relationship Id="rId5" Type="http://schemas.microsoft.com/office/2007/relationships/hdphoto" Target="../media/hdphoto156.wdp"/><Relationship Id="rId15" Type="http://schemas.openxmlformats.org/officeDocument/2006/relationships/image" Target="../media/image72.png"/><Relationship Id="rId10" Type="http://schemas.openxmlformats.org/officeDocument/2006/relationships/image" Target="../media/image4.png"/><Relationship Id="rId19" Type="http://schemas.microsoft.com/office/2007/relationships/hdphoto" Target="../media/hdphoto160.wdp"/><Relationship Id="rId4" Type="http://schemas.openxmlformats.org/officeDocument/2006/relationships/image" Target="../media/image69.png"/><Relationship Id="rId9" Type="http://schemas.microsoft.com/office/2007/relationships/hdphoto" Target="../media/hdphoto1.wdp"/><Relationship Id="rId14" Type="http://schemas.microsoft.com/office/2007/relationships/hdphoto" Target="../media/hdphoto15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62.wdp"/><Relationship Id="rId18" Type="http://schemas.openxmlformats.org/officeDocument/2006/relationships/image" Target="../media/image82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8.png"/><Relationship Id="rId17" Type="http://schemas.microsoft.com/office/2007/relationships/hdphoto" Target="../media/hdphoto163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1.png"/><Relationship Id="rId20" Type="http://schemas.openxmlformats.org/officeDocument/2006/relationships/image" Target="../media/image83.png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11" Type="http://schemas.microsoft.com/office/2007/relationships/hdphoto" Target="../media/hdphoto161.wdp"/><Relationship Id="rId5" Type="http://schemas.microsoft.com/office/2007/relationships/hdphoto" Target="../media/hdphoto1.wdp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microsoft.com/office/2007/relationships/hdphoto" Target="../media/hdphoto164.wdp"/><Relationship Id="rId4" Type="http://schemas.openxmlformats.org/officeDocument/2006/relationships/image" Target="../media/image3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6.png"/><Relationship Id="rId18" Type="http://schemas.microsoft.com/office/2007/relationships/hdphoto" Target="../media/hdphoto168.wdp"/><Relationship Id="rId3" Type="http://schemas.openxmlformats.org/officeDocument/2006/relationships/image" Target="../media/image2.jpeg"/><Relationship Id="rId21" Type="http://schemas.openxmlformats.org/officeDocument/2006/relationships/image" Target="../media/image91.png"/><Relationship Id="rId7" Type="http://schemas.microsoft.com/office/2007/relationships/hdphoto" Target="../media/hdphoto166.wdp"/><Relationship Id="rId12" Type="http://schemas.openxmlformats.org/officeDocument/2006/relationships/image" Target="../media/image5.png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8.png"/><Relationship Id="rId20" Type="http://schemas.microsoft.com/office/2007/relationships/hdphoto" Target="../media/hdphoto169.wdp"/><Relationship Id="rId1" Type="http://schemas.openxmlformats.org/officeDocument/2006/relationships/tags" Target="../tags/tag12.xml"/><Relationship Id="rId6" Type="http://schemas.openxmlformats.org/officeDocument/2006/relationships/image" Target="../media/image85.png"/><Relationship Id="rId11" Type="http://schemas.microsoft.com/office/2007/relationships/hdphoto" Target="../media/hdphoto2.wdp"/><Relationship Id="rId5" Type="http://schemas.microsoft.com/office/2007/relationships/hdphoto" Target="../media/hdphoto165.wdp"/><Relationship Id="rId15" Type="http://schemas.openxmlformats.org/officeDocument/2006/relationships/image" Target="../media/image87.png"/><Relationship Id="rId23" Type="http://schemas.openxmlformats.org/officeDocument/2006/relationships/image" Target="../media/image92.png"/><Relationship Id="rId10" Type="http://schemas.openxmlformats.org/officeDocument/2006/relationships/image" Target="../media/image4.png"/><Relationship Id="rId19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microsoft.com/office/2007/relationships/hdphoto" Target="../media/hdphoto1.wdp"/><Relationship Id="rId14" Type="http://schemas.microsoft.com/office/2007/relationships/hdphoto" Target="../media/hdphoto167.wdp"/><Relationship Id="rId22" Type="http://schemas.microsoft.com/office/2007/relationships/hdphoto" Target="../media/hdphoto17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94.png"/><Relationship Id="rId4" Type="http://schemas.openxmlformats.org/officeDocument/2006/relationships/image" Target="../media/image3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7.png"/><Relationship Id="rId18" Type="http://schemas.microsoft.com/office/2007/relationships/hdphoto" Target="../media/hdphoto17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172.wdp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174.wdp"/><Relationship Id="rId20" Type="http://schemas.microsoft.com/office/2007/relationships/hdphoto" Target="../media/hdphoto176.wdp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11" Type="http://schemas.openxmlformats.org/officeDocument/2006/relationships/image" Target="../media/image96.png"/><Relationship Id="rId5" Type="http://schemas.microsoft.com/office/2007/relationships/hdphoto" Target="../media/hdphoto1.wdp"/><Relationship Id="rId15" Type="http://schemas.openxmlformats.org/officeDocument/2006/relationships/image" Target="../media/image98.png"/><Relationship Id="rId10" Type="http://schemas.microsoft.com/office/2007/relationships/hdphoto" Target="../media/hdphoto171.wdp"/><Relationship Id="rId19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95.png"/><Relationship Id="rId14" Type="http://schemas.microsoft.com/office/2007/relationships/hdphoto" Target="../media/hdphoto17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26.wdp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127.wdp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125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microsoft.com/office/2007/relationships/hdphoto" Target="../media/hdphoto128.wdp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microsoft.com/office/2007/relationships/hdphoto" Target="../media/hdphoto12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31.wdp"/><Relationship Id="rId18" Type="http://schemas.openxmlformats.org/officeDocument/2006/relationships/image" Target="../media/image24.png"/><Relationship Id="rId3" Type="http://schemas.openxmlformats.org/officeDocument/2006/relationships/image" Target="../media/image2.jpeg"/><Relationship Id="rId21" Type="http://schemas.microsoft.com/office/2007/relationships/hdphoto" Target="../media/hdphoto135.wdp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microsoft.com/office/2007/relationships/hdphoto" Target="../media/hdphoto133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130.wdp"/><Relationship Id="rId5" Type="http://schemas.microsoft.com/office/2007/relationships/hdphoto" Target="../media/hdphoto1.wdp"/><Relationship Id="rId15" Type="http://schemas.microsoft.com/office/2007/relationships/hdphoto" Target="../media/hdphoto132.wdp"/><Relationship Id="rId23" Type="http://schemas.microsoft.com/office/2007/relationships/hdphoto" Target="../media/hdphoto136.wdp"/><Relationship Id="rId10" Type="http://schemas.openxmlformats.org/officeDocument/2006/relationships/image" Target="../media/image20.png"/><Relationship Id="rId19" Type="http://schemas.microsoft.com/office/2007/relationships/hdphoto" Target="../media/hdphoto134.wdp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38.wdp"/><Relationship Id="rId18" Type="http://schemas.openxmlformats.org/officeDocument/2006/relationships/image" Target="../media/image33.png"/><Relationship Id="rId3" Type="http://schemas.openxmlformats.org/officeDocument/2006/relationships/image" Target="../media/image2.jpeg"/><Relationship Id="rId21" Type="http://schemas.microsoft.com/office/2007/relationships/hdphoto" Target="../media/hdphoto140.wdp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microsoft.com/office/2007/relationships/hdphoto" Target="../media/hdphoto137.wdp"/><Relationship Id="rId15" Type="http://schemas.microsoft.com/office/2007/relationships/hdphoto" Target="../media/hdphoto139.wdp"/><Relationship Id="rId23" Type="http://schemas.openxmlformats.org/officeDocument/2006/relationships/image" Target="../media/image37.png"/><Relationship Id="rId10" Type="http://schemas.openxmlformats.org/officeDocument/2006/relationships/image" Target="../media/image5.png"/><Relationship Id="rId19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microsoft.com/office/2007/relationships/hdphoto" Target="../media/hdphoto2.wdp"/><Relationship Id="rId14" Type="http://schemas.openxmlformats.org/officeDocument/2006/relationships/image" Target="../media/image30.png"/><Relationship Id="rId2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42.wdp"/><Relationship Id="rId18" Type="http://schemas.openxmlformats.org/officeDocument/2006/relationships/image" Target="../media/image43.png"/><Relationship Id="rId3" Type="http://schemas.openxmlformats.org/officeDocument/2006/relationships/image" Target="../media/image2.jpeg"/><Relationship Id="rId21" Type="http://schemas.openxmlformats.org/officeDocument/2006/relationships/image" Target="../media/image45.png"/><Relationship Id="rId7" Type="http://schemas.microsoft.com/office/2007/relationships/hdphoto" Target="../media/hdphoto2.wdp"/><Relationship Id="rId12" Type="http://schemas.openxmlformats.org/officeDocument/2006/relationships/image" Target="../media/image40.png"/><Relationship Id="rId17" Type="http://schemas.microsoft.com/office/2007/relationships/hdphoto" Target="../media/hdphoto144.wdp"/><Relationship Id="rId25" Type="http://schemas.openxmlformats.org/officeDocument/2006/relationships/image" Target="../media/image48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141.wdp"/><Relationship Id="rId24" Type="http://schemas.openxmlformats.org/officeDocument/2006/relationships/image" Target="../media/image47.png"/><Relationship Id="rId5" Type="http://schemas.microsoft.com/office/2007/relationships/hdphoto" Target="../media/hdphoto1.wdp"/><Relationship Id="rId15" Type="http://schemas.microsoft.com/office/2007/relationships/hdphoto" Target="../media/hdphoto143.wdp"/><Relationship Id="rId23" Type="http://schemas.openxmlformats.org/officeDocument/2006/relationships/image" Target="../media/image46.png"/><Relationship Id="rId10" Type="http://schemas.openxmlformats.org/officeDocument/2006/relationships/image" Target="../media/image39.png"/><Relationship Id="rId19" Type="http://schemas.microsoft.com/office/2007/relationships/hdphoto" Target="../media/hdphoto145.wdp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Relationship Id="rId22" Type="http://schemas.microsoft.com/office/2007/relationships/hdphoto" Target="../media/hdphoto14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48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microsoft.com/office/2007/relationships/hdphoto" Target="../media/hdphoto147.wdp"/><Relationship Id="rId5" Type="http://schemas.microsoft.com/office/2007/relationships/hdphoto" Target="../media/hdphoto1.wdp"/><Relationship Id="rId15" Type="http://schemas.microsoft.com/office/2007/relationships/hdphoto" Target="../media/hdphoto149.wdp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57.png"/><Relationship Id="rId5" Type="http://schemas.microsoft.com/office/2007/relationships/hdphoto" Target="../media/hdphoto1.wdp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51.wdp"/><Relationship Id="rId18" Type="http://schemas.openxmlformats.org/officeDocument/2006/relationships/image" Target="../media/image65.png"/><Relationship Id="rId3" Type="http://schemas.openxmlformats.org/officeDocument/2006/relationships/image" Target="../media/image2.jpeg"/><Relationship Id="rId21" Type="http://schemas.openxmlformats.org/officeDocument/2006/relationships/image" Target="../media/image67.png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152.wdp"/><Relationship Id="rId20" Type="http://schemas.microsoft.com/office/2007/relationships/hdphoto" Target="../media/hdphoto153.wdp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microsoft.com/office/2007/relationships/hdphoto" Target="../media/hdphoto150.wdp"/><Relationship Id="rId24" Type="http://schemas.microsoft.com/office/2007/relationships/hdphoto" Target="../media/hdphoto155.wdp"/><Relationship Id="rId5" Type="http://schemas.microsoft.com/office/2007/relationships/hdphoto" Target="../media/hdphoto1.wdp"/><Relationship Id="rId15" Type="http://schemas.openxmlformats.org/officeDocument/2006/relationships/image" Target="../media/image63.png"/><Relationship Id="rId23" Type="http://schemas.openxmlformats.org/officeDocument/2006/relationships/image" Target="../media/image68.png"/><Relationship Id="rId10" Type="http://schemas.openxmlformats.org/officeDocument/2006/relationships/image" Target="../media/image60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Relationship Id="rId22" Type="http://schemas.microsoft.com/office/2007/relationships/hdphoto" Target="../media/hdphoto15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354" y="437803"/>
            <a:ext cx="2247900" cy="54292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22471"/>
            <a:ext cx="2828925" cy="4191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941" y="1556792"/>
            <a:ext cx="3514725" cy="6000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461" y="3565666"/>
            <a:ext cx="2886352" cy="20882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641720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717848" y="3734172"/>
            <a:ext cx="8052395" cy="314325"/>
            <a:chOff x="717848" y="3501008"/>
            <a:chExt cx="8052395" cy="314325"/>
          </a:xfrm>
        </p:grpSpPr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48" y="3539107"/>
              <a:ext cx="6858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743" y="3501008"/>
              <a:ext cx="74295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48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743" y="709464"/>
            <a:ext cx="74295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335" y="1370505"/>
            <a:ext cx="71628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149" y="4094212"/>
            <a:ext cx="4924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420" y="4653136"/>
            <a:ext cx="2032355" cy="114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85423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489" y="332656"/>
            <a:ext cx="2752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5928"/>
            <a:ext cx="3733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5928"/>
            <a:ext cx="419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76" y="764704"/>
            <a:ext cx="32861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880" y="2938070"/>
            <a:ext cx="2762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705" y="3512274"/>
            <a:ext cx="37814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029" y="4807674"/>
            <a:ext cx="39147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788" y="3787401"/>
            <a:ext cx="2605913" cy="237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27334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358" y="3103215"/>
            <a:ext cx="31813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021" y="1937372"/>
            <a:ext cx="7496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067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08" y="404664"/>
            <a:ext cx="2027130" cy="153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108" y="1457200"/>
            <a:ext cx="23336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4067944" y="2566022"/>
            <a:ext cx="4666160" cy="333375"/>
            <a:chOff x="4067944" y="2566022"/>
            <a:chExt cx="4666160" cy="333375"/>
          </a:xfrm>
        </p:grpSpPr>
        <p:pic>
          <p:nvPicPr>
            <p:cNvPr id="51206" name="Picture 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679" y="2566022"/>
              <a:ext cx="18764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07" name="Picture 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622612"/>
              <a:ext cx="28860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3708" y="3103215"/>
            <a:ext cx="4000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386726" cy="244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175544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162" y="404664"/>
            <a:ext cx="3124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29" y="1556792"/>
            <a:ext cx="805654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607745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811" y="404664"/>
            <a:ext cx="26765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7048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4762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163" y="2852936"/>
            <a:ext cx="48482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291" y="3610347"/>
            <a:ext cx="2247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163" y="4315569"/>
            <a:ext cx="4791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74962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25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773" y="476672"/>
            <a:ext cx="1800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415" y="908720"/>
            <a:ext cx="6657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8390" y="899195"/>
            <a:ext cx="361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0220"/>
            <a:ext cx="18097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664" y="1916832"/>
            <a:ext cx="50863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451" y="4221088"/>
            <a:ext cx="1857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335" y="2121580"/>
            <a:ext cx="2035497" cy="1890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701" y="4572056"/>
            <a:ext cx="290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254" y="5157192"/>
            <a:ext cx="76390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58063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619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324" y="786698"/>
            <a:ext cx="6667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771" y="837797"/>
            <a:ext cx="3524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149" y="1786823"/>
            <a:ext cx="7105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799" y="1786823"/>
            <a:ext cx="30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621" y="2148773"/>
            <a:ext cx="65055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399" y="2492896"/>
            <a:ext cx="6448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315" y="4005064"/>
            <a:ext cx="74771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135585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253" y="5080595"/>
            <a:ext cx="5048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17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53" y="789856"/>
            <a:ext cx="4048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008" y="1438565"/>
            <a:ext cx="4029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54" y="404664"/>
            <a:ext cx="2615855" cy="211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362" y="2060848"/>
            <a:ext cx="1762022" cy="15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530" y="3645024"/>
            <a:ext cx="28765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84" y="2708920"/>
            <a:ext cx="2410593" cy="14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226" y="4146401"/>
            <a:ext cx="51339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1110817" y="4226194"/>
            <a:ext cx="1533525" cy="1721130"/>
            <a:chOff x="1110817" y="4226194"/>
            <a:chExt cx="1533525" cy="1721130"/>
          </a:xfrm>
        </p:grpSpPr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442" y="4226194"/>
              <a:ext cx="831257" cy="146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020" name="Picture 1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817" y="5699674"/>
              <a:ext cx="1533525" cy="247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8204591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066" y="476672"/>
            <a:ext cx="2476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2782254" y="941604"/>
            <a:ext cx="5962730" cy="285750"/>
            <a:chOff x="2782254" y="941604"/>
            <a:chExt cx="5962730" cy="285750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309" y="941604"/>
              <a:ext cx="501967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254" y="977677"/>
              <a:ext cx="9810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338" y="1227354"/>
            <a:ext cx="3457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856" y="2522753"/>
            <a:ext cx="4733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3913" y="1196752"/>
            <a:ext cx="371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341" y="3065678"/>
            <a:ext cx="2181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263" y="3573016"/>
            <a:ext cx="7724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711" y="4797152"/>
            <a:ext cx="56769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688237" y="2198903"/>
            <a:ext cx="3497083" cy="647700"/>
            <a:chOff x="688237" y="2198903"/>
            <a:chExt cx="3497083" cy="647700"/>
          </a:xfrm>
        </p:grpSpPr>
        <p:pic>
          <p:nvPicPr>
            <p:cNvPr id="44043" name="Picture 1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37" y="2198903"/>
              <a:ext cx="14954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44" name="Picture 1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198903"/>
              <a:ext cx="2133600" cy="190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568186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3067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2119313"/>
            <a:ext cx="7699572" cy="274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603012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787" y="476672"/>
            <a:ext cx="26384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621" y="1514666"/>
            <a:ext cx="7419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7172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59" y="3496571"/>
            <a:ext cx="3009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440768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733" y="620688"/>
            <a:ext cx="2085975" cy="5619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432" y="1988840"/>
            <a:ext cx="5362575" cy="6286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20" y="3166181"/>
            <a:ext cx="3416399" cy="48805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649" y="4099760"/>
            <a:ext cx="3009900" cy="18288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024346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704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3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5815" y="880145"/>
            <a:ext cx="3905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756" y="1528854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535" y="1988840"/>
            <a:ext cx="75533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756" y="3265190"/>
            <a:ext cx="1733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655" y="3657600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723" y="4221088"/>
            <a:ext cx="7620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723" y="5142232"/>
            <a:ext cx="3429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85" y="5266057"/>
            <a:ext cx="39243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70663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160</cp:revision>
  <dcterms:created xsi:type="dcterms:W3CDTF">2015-08-11T08:14:47Z</dcterms:created>
  <dcterms:modified xsi:type="dcterms:W3CDTF">2018-05-12T10:45:22Z</dcterms:modified>
</cp:coreProperties>
</file>