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</p:sldMasterIdLst>
  <p:sldIdLst>
    <p:sldId id="303" r:id="rId3"/>
    <p:sldId id="304" r:id="rId4"/>
    <p:sldId id="305" r:id="rId5"/>
    <p:sldId id="306" r:id="rId6"/>
    <p:sldId id="307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957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322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259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22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122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14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0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71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64023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52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679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68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png"/><Relationship Id="rId18" Type="http://schemas.microsoft.com/office/2007/relationships/hdphoto" Target="../media/hdphoto89.wdp"/><Relationship Id="rId26" Type="http://schemas.microsoft.com/office/2007/relationships/hdphoto" Target="../media/hdphoto93.wdp"/><Relationship Id="rId3" Type="http://schemas.openxmlformats.org/officeDocument/2006/relationships/image" Target="../media/image2.jpeg"/><Relationship Id="rId21" Type="http://schemas.openxmlformats.org/officeDocument/2006/relationships/image" Target="../media/image23.png"/><Relationship Id="rId7" Type="http://schemas.microsoft.com/office/2007/relationships/hdphoto" Target="../media/hdphoto88.wdp"/><Relationship Id="rId12" Type="http://schemas.openxmlformats.org/officeDocument/2006/relationships/image" Target="../media/image5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0.png"/><Relationship Id="rId20" Type="http://schemas.microsoft.com/office/2007/relationships/hdphoto" Target="../media/hdphoto90.wdp"/><Relationship Id="rId29" Type="http://schemas.openxmlformats.org/officeDocument/2006/relationships/image" Target="../media/image27.png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24" Type="http://schemas.microsoft.com/office/2007/relationships/hdphoto" Target="../media/hdphoto92.wdp"/><Relationship Id="rId32" Type="http://schemas.openxmlformats.org/officeDocument/2006/relationships/image" Target="../media/image30.png"/><Relationship Id="rId5" Type="http://schemas.microsoft.com/office/2007/relationships/hdphoto" Target="../media/hdphoto87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microsoft.com/office/2007/relationships/hdphoto" Target="../media/hdphoto94.wdp"/><Relationship Id="rId10" Type="http://schemas.openxmlformats.org/officeDocument/2006/relationships/image" Target="../media/image4.png"/><Relationship Id="rId19" Type="http://schemas.openxmlformats.org/officeDocument/2006/relationships/image" Target="../media/image22.png"/><Relationship Id="rId31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microsoft.com/office/2007/relationships/hdphoto" Target="../media/hdphoto1.wdp"/><Relationship Id="rId14" Type="http://schemas.openxmlformats.org/officeDocument/2006/relationships/image" Target="../media/image18.png"/><Relationship Id="rId22" Type="http://schemas.microsoft.com/office/2007/relationships/hdphoto" Target="../media/hdphoto91.wdp"/><Relationship Id="rId27" Type="http://schemas.openxmlformats.org/officeDocument/2006/relationships/image" Target="../media/image26.png"/><Relationship Id="rId30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3.emf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96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microsoft.com/office/2007/relationships/hdphoto" Target="../media/hdphoto1.wdp"/><Relationship Id="rId15" Type="http://schemas.openxmlformats.org/officeDocument/2006/relationships/image" Target="../media/image35.png"/><Relationship Id="rId10" Type="http://schemas.microsoft.com/office/2007/relationships/hdphoto" Target="../media/hdphoto95.wdp"/><Relationship Id="rId4" Type="http://schemas.openxmlformats.org/officeDocument/2006/relationships/image" Target="../media/image3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98.wdp"/><Relationship Id="rId18" Type="http://schemas.openxmlformats.org/officeDocument/2006/relationships/image" Target="../media/image41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38.png"/><Relationship Id="rId17" Type="http://schemas.microsoft.com/office/2007/relationships/hdphoto" Target="../media/hdphoto100.wdp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0.png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microsoft.com/office/2007/relationships/hdphoto" Target="../media/hdphoto97.wdp"/><Relationship Id="rId5" Type="http://schemas.microsoft.com/office/2007/relationships/hdphoto" Target="../media/hdphoto1.wdp"/><Relationship Id="rId15" Type="http://schemas.microsoft.com/office/2007/relationships/hdphoto" Target="../media/hdphoto99.wdp"/><Relationship Id="rId10" Type="http://schemas.openxmlformats.org/officeDocument/2006/relationships/image" Target="../media/image37.png"/><Relationship Id="rId19" Type="http://schemas.microsoft.com/office/2007/relationships/hdphoto" Target="../media/hdphoto101.wdp"/><Relationship Id="rId4" Type="http://schemas.openxmlformats.org/officeDocument/2006/relationships/image" Target="../media/image3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4704"/>
            <a:ext cx="2557570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838" y="2076847"/>
            <a:ext cx="4409462" cy="632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838" y="3566914"/>
            <a:ext cx="4134423" cy="144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412963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16668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6103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0022" y="836712"/>
            <a:ext cx="3143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28271"/>
            <a:ext cx="16764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599" y="1844824"/>
            <a:ext cx="76009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944" y="3933056"/>
            <a:ext cx="76676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503845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13073"/>
            <a:ext cx="37147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7964" y="813073"/>
            <a:ext cx="3524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62125" cy="33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617" y="635103"/>
            <a:ext cx="3467100" cy="243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489" y="3861048"/>
            <a:ext cx="2752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3391" y="2090432"/>
            <a:ext cx="21336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4889" y="2538107"/>
            <a:ext cx="33432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4312"/>
            <a:ext cx="3352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5564" y="2852936"/>
            <a:ext cx="3429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864" y="4318248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278" y="4635283"/>
            <a:ext cx="33242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793" y="4623048"/>
            <a:ext cx="4000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603392" y="3068961"/>
            <a:ext cx="2860267" cy="1735062"/>
            <a:chOff x="603392" y="3068961"/>
            <a:chExt cx="2860267" cy="1735062"/>
          </a:xfrm>
        </p:grpSpPr>
        <p:pic>
          <p:nvPicPr>
            <p:cNvPr id="29711" name="Picture 15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92" y="3068961"/>
              <a:ext cx="2860267" cy="14803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12" name="Picture 16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248" y="4623048"/>
              <a:ext cx="2019300" cy="180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مجموعة 2"/>
          <p:cNvGrpSpPr/>
          <p:nvPr/>
        </p:nvGrpSpPr>
        <p:grpSpPr>
          <a:xfrm>
            <a:off x="1468257" y="4932610"/>
            <a:ext cx="2348859" cy="1261490"/>
            <a:chOff x="1468257" y="4932610"/>
            <a:chExt cx="2348859" cy="1261490"/>
          </a:xfrm>
        </p:grpSpPr>
        <p:pic>
          <p:nvPicPr>
            <p:cNvPr id="29713" name="Picture 17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257" y="4932610"/>
              <a:ext cx="2348859" cy="10475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14" name="Picture 18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257" y="5904993"/>
              <a:ext cx="2308494" cy="2891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494039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5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25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6290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55" y="404664"/>
            <a:ext cx="369570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4288" y="2492896"/>
            <a:ext cx="3076575" cy="6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47029"/>
            <a:ext cx="3974272" cy="291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8330" y="3247029"/>
            <a:ext cx="2867025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406778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659" y="332656"/>
            <a:ext cx="2638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74485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64389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0424" y="2564904"/>
            <a:ext cx="2781300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015" y="4077072"/>
            <a:ext cx="70961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6508" y="4518437"/>
            <a:ext cx="2752725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726585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0</Words>
  <Application>Microsoft Office PowerPoint</Application>
  <PresentationFormat>Affichage à l'écran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7" baseType="lpstr">
      <vt:lpstr>سمة Office</vt:lpstr>
      <vt:lpstr>واجهة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M.Lotfy</dc:creator>
  <cp:lastModifiedBy>Abdelhafid Touil</cp:lastModifiedBy>
  <cp:revision>159</cp:revision>
  <dcterms:created xsi:type="dcterms:W3CDTF">2015-08-11T08:14:47Z</dcterms:created>
  <dcterms:modified xsi:type="dcterms:W3CDTF">2018-05-12T10:21:16Z</dcterms:modified>
</cp:coreProperties>
</file>