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63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5498-A347-4443-A60C-4256AA10DBBC}" type="datetimeFigureOut">
              <a:rPr lang="ar-SA" smtClean="0"/>
              <a:pPr/>
              <a:t>23/02/1434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EB31-3915-46EC-A236-CE7D79E4494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214290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785794"/>
            <a:ext cx="48196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914382"/>
            <a:ext cx="30003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دبوس زينة 6"/>
          <p:cNvSpPr/>
          <p:nvPr/>
        </p:nvSpPr>
        <p:spPr>
          <a:xfrm>
            <a:off x="3643306" y="4071942"/>
            <a:ext cx="5286412" cy="928694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هل يمكن أن يكتب اسم اللاعب مرتين في تسلسل الذين يضربون ركلات الترجيح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8" name="دبوس زينة 7"/>
          <p:cNvSpPr/>
          <p:nvPr/>
        </p:nvSpPr>
        <p:spPr>
          <a:xfrm>
            <a:off x="2314558" y="4071942"/>
            <a:ext cx="1257310" cy="928694"/>
          </a:xfrm>
          <a:prstGeom prst="plaqu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لا</a:t>
            </a:r>
            <a:endParaRPr lang="ar-SA" sz="2400" b="1" dirty="0"/>
          </a:p>
        </p:txBody>
      </p:sp>
      <p:sp>
        <p:nvSpPr>
          <p:cNvPr id="9" name="دبوس زينة 8"/>
          <p:cNvSpPr/>
          <p:nvPr/>
        </p:nvSpPr>
        <p:spPr>
          <a:xfrm>
            <a:off x="3643306" y="5357826"/>
            <a:ext cx="5286412" cy="928694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عندما يختار المدرب مجموعة من اللاعبين في مباراة معينة ، فهل يكون ترتيب اختيارهم مهما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دبوس زينة 9"/>
          <p:cNvSpPr/>
          <p:nvPr/>
        </p:nvSpPr>
        <p:spPr>
          <a:xfrm>
            <a:off x="2314558" y="5357826"/>
            <a:ext cx="1257310" cy="928694"/>
          </a:xfrm>
          <a:prstGeom prst="plaqu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لا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4786314" y="714356"/>
            <a:ext cx="3214710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5214942" y="4572008"/>
            <a:ext cx="2071702" cy="930953"/>
            <a:chOff x="4179091" y="3786190"/>
            <a:chExt cx="1035851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4179091" y="3786190"/>
              <a:ext cx="1035851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 × 8 ×  7 ×  6!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536281" y="4286256"/>
              <a:ext cx="33575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226730" y="4214818"/>
              <a:ext cx="93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929322" y="2000240"/>
            <a:ext cx="1643074" cy="930953"/>
            <a:chOff x="3743320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22909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743320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( 9 ــ 3 )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4002746" y="4214818"/>
              <a:ext cx="115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600840" y="3214686"/>
            <a:ext cx="843428" cy="930953"/>
            <a:chOff x="4414838" y="3786190"/>
            <a:chExt cx="843428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41483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543886" y="4286256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728704" y="4214818"/>
              <a:ext cx="36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مربع نص 30"/>
          <p:cNvSpPr txBox="1"/>
          <p:nvPr/>
        </p:nvSpPr>
        <p:spPr>
          <a:xfrm>
            <a:off x="6643702" y="5857892"/>
            <a:ext cx="111443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  504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5286381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6072198" y="5143512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942958"/>
            <a:ext cx="8429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971532"/>
            <a:ext cx="50482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مربع نص 29"/>
          <p:cNvSpPr txBox="1"/>
          <p:nvPr/>
        </p:nvSpPr>
        <p:spPr>
          <a:xfrm>
            <a:off x="2357422" y="22837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2" name="مجموعة 10"/>
          <p:cNvGrpSpPr/>
          <p:nvPr/>
        </p:nvGrpSpPr>
        <p:grpSpPr>
          <a:xfrm>
            <a:off x="2643174" y="2097995"/>
            <a:ext cx="1000132" cy="759503"/>
            <a:chOff x="3714742" y="2428868"/>
            <a:chExt cx="1000132" cy="759503"/>
          </a:xfrm>
        </p:grpSpPr>
        <p:sp>
          <p:nvSpPr>
            <p:cNvPr id="35" name="مربع نص 34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785786" y="2283733"/>
            <a:ext cx="164307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9 × 8 × 7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314428" y="306955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  504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543028" y="128360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حل آخر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41" name="قوس متوسط أيمن 40"/>
          <p:cNvSpPr/>
          <p:nvPr/>
        </p:nvSpPr>
        <p:spPr>
          <a:xfrm>
            <a:off x="3500430" y="1500174"/>
            <a:ext cx="216000" cy="2160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قوس متوسط أيمن 41"/>
          <p:cNvSpPr/>
          <p:nvPr/>
        </p:nvSpPr>
        <p:spPr>
          <a:xfrm flipH="1">
            <a:off x="855538" y="1500174"/>
            <a:ext cx="216000" cy="2160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1" grpId="0"/>
      <p:bldP spid="30" grpId="0"/>
      <p:bldP spid="38" grpId="0"/>
      <p:bldP spid="39" grpId="0"/>
      <p:bldP spid="40" grpId="0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357158" y="571480"/>
            <a:ext cx="84296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يقدم مطعم ثلاثة أصناف من الطعام ( </a:t>
            </a:r>
            <a:r>
              <a:rPr lang="ar-SA" sz="2200" b="1" dirty="0" smtClean="0">
                <a:solidFill>
                  <a:srgbClr val="FF0000"/>
                </a:solidFill>
              </a:rPr>
              <a:t>لحم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ــ </a:t>
            </a:r>
            <a:r>
              <a:rPr lang="ar-SA" sz="2200" b="1" dirty="0" smtClean="0">
                <a:solidFill>
                  <a:srgbClr val="FF0000"/>
                </a:solidFill>
              </a:rPr>
              <a:t>سمك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ــ </a:t>
            </a:r>
            <a:r>
              <a:rPr lang="ar-SA" sz="2200" b="1" dirty="0" smtClean="0">
                <a:solidFill>
                  <a:srgbClr val="FF0000"/>
                </a:solidFill>
              </a:rPr>
              <a:t>دجاج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) ، إذا أراد صاحب المطعم تقديم وجبات تتكون كل وجبة من صنفين من الطعام . </a:t>
            </a:r>
            <a:r>
              <a:rPr lang="ar-SA" sz="2200" b="1" dirty="0" smtClean="0">
                <a:solidFill>
                  <a:srgbClr val="00B050"/>
                </a:solidFill>
              </a:rPr>
              <a:t>فكم عدد الوجبات التي يقدمها المطعم 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6" name="AutoShape 2" descr="data:image/jpeg;base64,/9j/4AAQSkZJRgABAQAAAQABAAD/2wCEAAkGBhMSERUUEhQWFRUWGB4aFhcYFhUXFhsYGRgeFxgcGRcYGyceGhklGhgYHy8gJSgqLCwsGB8xNTAqNSYrLCkBCQoKDgwOGg8PGjUkHyUwLCwwMi0sLywwNSw0LCwsKiwwLCwsLzQsLCksLCwsLCwsKiwsLCwsLCwsKSwsLCwsLP/AABEIALcBEwMBIgACEQEDEQH/xAAcAAABBQEBAQAAAAAAAAAAAAAFAAIDBAYBBwj/xABBEAACAQMDAgQEBAMGBQIHAAABAhEAAyEEEjEFQQYiUWETMnGRB0KBoVKx8BQjYnLB0TOCkuHxFaIXJDRDU6Oy/8QAGQEAAwEBAQAAAAAAAAAAAAAAAAMEAQIF/8QAMREAAgEDAgMGBAcBAQAAAAAAAQIAAxEhEjEEE0EiUWGRofBxgbHhBRQjMsHR8VJC/9oADAMBAAIRAxEAPwDxoCpBTBXd1EI+kTUZeuq1ZMvOUiKca4KLwjfh0ttSUqISPbS2VJFKshGC3TgtOpTRCcp1NmlNEIjXQabSiibHzTglNQVe0KKZmick2zKe2rNpgKhukTimi5WTd5eWDUGoTFcsXKntj14o2i9jKtnSswkDFcu16H0jVab4BWBMVguoW4uMBxJj6VsXSrGoxBFrSpXQK4a6DWSqSIKeaatOIrmZGRTWrrU0mthG0q4aQNdQna4a7SohGxSp0UqISoXrs02KcBWzmcqS3TAKkU0QkkUgKU0qybO1ylNcohOzSmuVyiE7NKa5SohFSroFT2tMOWOO8c0E2nQUnaQCuzU9vTq7hVcKDwXx9zS1Wia2xDdjEjj9DXOobTJCKcpPal8I+hqWzbJwBn071sLSMn1qzoek3bxi0jN+mPuauaTpRJUxuM/8o+ta7QaprIx5T3iKir8Vyx2cmepw34c9UXbEz2l8C6sn5F+m4TS1nh3UWZ32jj0Kn/WtR/62HJD/ABBGQ6nv9ByKp3Eu6k+VmuwIBAzE96QvFVf/AEBF1eDpqbXPpMPc1TKYyDUT3yea9L0fgZLgdb6Ed1YnzD9ayfiHwTc07Sh+Ih4/iH6d6pp8XTc6djJm4ZlyBeZ2notP+D611UqqInQK7FdArsVkyRstREVYIpjJWwlY0qc4pk11Nna6DTZroNEI6lXJpUQlauzXAK6a2czlOBpldFEJMDXaatONZNnKVKni0xEhWImJAJz6fWiE4qE8dqbWz6P4IvKJugKzr5UJnB9fQ1tfD34f6O1YDX7avdgks/APtPFTniEBI7p0FM8ZS2TwCfpXVtk16F1jqVnzW7CKqgwXC4PsKAro0+U9/bkz/KuV4gkXItGpRJOYGB2SBEx5s/yqNfMAqnk8RkUe6z0dLbBgwIwCFEYjMTzQS5pissv5TPI9aalQOMRhplTYy9oeifmcCPr/ADoxqei2XEB1UgYEzP6VTsa/4ieW2WgefaCQo9TtGBjvV61prbJIXdtztJHHqG5rz6hqXuTae1ejbRSTUOsGf+lOHVDgMYDMYUD1+lT9O6CxdzIlZhgcGOYNEr4fapD7gB8p7e0+lQ/3iedFgcleVNatZiMzTwwGQNun3kOj6gEJAAHtHf1rQ+GfD93VF2ESOAeIrM2eoXlYugU7/KQQC6qecH+dbPwz4i/s9snaQoUyTgY4H3rmqg85qV6mg6ekr9b6MLDhL4ORgIeT2mcRUngrVC3euKC8tnZIAgftMVX6t4kN0+cqpbgFgTB96htaRhD24lMggTuP+KOalD6V07RwpLXTWxBPhNhq7JJJkwc98ChNy9bOO/ryKNaXqtrU2uYcCGBPf/as31Sz8K4YYR3+hqLQdVoqlY9lsGA+t9DS5LKYb+uazp6Q09j/ALVp9XcIJIzVYXVPlI2+XHr9K9ShWdVsTI+P4dFHMA+P9wXqPDF1YKw6kTI/2qrqukXbcbkOeIE1oW1XwlBVt3BC+laPpNwuRvAnnsaeK7jfMhXhlZbgzzS5pHUSykD1IqKK9N8WXUtLJSUI4jgmvNG5qmnU1iIrUuXax3le7amoGtVerhSnAxF4PIpVdazUbaeurwvK9KpPgV2tvNlNaTUlpNWzI2kDVzp1lndUt2viM2AsTP8AtR234E1G9TdtXESfOFALAf4aW1RV/cbQAJ2Ez+jt7nUDkmtnofAzam8CD5AfP6xHb61fGm6ctxLFm29sT57rAm4W7AA5if0r0fp2ktW12ocgeYnBPuag4jibftndGmaj+AmRtfhppfiDcrFByNxz+ta7QdJsWENu3bRUBwu3gmiNrZtzj09SKge/ZA+cKYjOP51ItR9Ni2fGUsi6iQMTurtWbdlrtwRtEz9K8Y8Q+L7+qczi2CdqjGOM+pre+LtUradrNq/uJycgmszY8ILp7dt74Ny47YAkogiZeOT2jiqqRVQWYZEbTpMxAHWD/D/Q7t8L5yqZJECT9JwPqaP9Q0dnT24RVaf1+7Y3fUCK74g6wtq1C3NzHGxUKmPRvSf9aD6e7vtFruB2OYxwij2nt70hmap2jt0np0KCod9t4L6jauXiCSEQcASBH+/vUjdLtNtJJnAHeT254+tVLjTugszAyADgRJOPSAc1d0OtI8zBhB7juOR7dqYwcAEf1Laa0mLKRnxzLtnoibgwdkeIkNtx6YgEU89J2ERkcGcfaOaXUNUoAJO0xJkoIPEgqxnM8D+dQp1J2EMSxJ8oMsSfqe/OTU/6xO8bpp0xdbASO4bdknzYP1ioD1wFSlsMxOA0EKPuJ+1Wx0RXtruO0gztnyKDPGTJ5M0Q6do9KAAXO702nOPTj/xTW0rvkycOzC2y+Az9vKBel9J8+6YbvBGPvRXU9CY7JvSzMV+Ezsu0gEy0jYBj17irq9Htjbctj4gZio8l0QwDHaz7Wg+Rgf8AKeKqnU3QjMwZUR8yzATM/niIjJPrmM1pDltTe/hOFrcOoCpYe+t/fjB+q8PPbX4lxWQY9IMruGRgeXOcx2qjpvEdzSvustskbSXXdbKnk7Yz9Rmrg6/b27TbjzT/AHfkCn5ZwSBhi0FT8oEwYAI9MUtAYPtwGJJEcxmeMyYGScYzWlMDLyTia7P2aQ+f9TTdL8R/2ovCLavLnyEhHHqAeD7e4qLWJqGLTJzVjwCuh3XE1m1LjOoQztWADADf5zn6it31noGbr2Y2IQIB7kdj3qOunKbUg97+U74fiNShKmD3zyu1o9Qe8e1SX9NcGbg+hrSWumu+/chDDgj/AGqvf1F34LWu07iCJMjvNcLX1HpKHoBlsPrAQX4afDMgsZIPIrS9I1Soog5jNUvDHVkXUrZ1FgXEueX4hEspOBnuO3tXpPTvB1iwrqFBDYE5MdxNNq4wZ5CVBRXQRMD1Tre8ABN5GdvbHrWWu6R9R8W9bthUUbmA4HrH869sTwzprakpaVZGcU3/ANJsW9K1pUCoQRAHrRTqhBiT1zzCCBieBUqt9S6a1hyrR7EGQRVWvSBByJFORXYpV0Vsyc20qdXaIQEDRvwz4Qv654tqVt/mukHYPYfxH2Fafwl+HFm9bF6/eLW2HlVQy/WTz7V6Vbv27dpbVmFA+VQIEelT1eLRLgbx60maYbp3gi9pnt7BtKGTcky33wB7VpL/AFzUacje6XCfy9x9Wq9q9Y2wrvYE4AJkfoeeKwvWmdGyvzYUrkGPX3rzebzGtfMa2uguFuO+bK70e3r/AIOoEKy5IEAz/m9Jo1b6IS4dmJAxtHB+vrWM8P6q6NOSrrbCOFjaXZmOTgEQM1a6t4xu+W3p9i7c3HYwg9ZJx+lYEJORtG0tbC64vNb1AhCWYGBxGf2oB4jNlrJN3iPKv5p+nrWX1HjG/IIubpHzRCR7LyeOao3r4ZgxLM7SWc8fp6DHFdcrOqUpwjE2Y4lXp1xbG0wC0nESFz5S3E0b1HW7sAQ4ZuH+GxXAztBgQMCc80LFmSpUbp5yBGJolfs7douOWuMpYrvLFRJncSYHrFduc2IvPQCKqi2B4yhp7L3riockngrtHv8AKuMj9qNeONWtu3Ys2VX4S5LD5QSIgHuckn60Gt6m5bursuQCSPl3fliNoyD2nGSKGdX1jm+EnDDewMDjkMDyZHbNMpqSflFVeIU1FCZA+sraDSC5c8h9pMiARDTHYiRHpiiWv0pj4cF2O3aVbCqoCZABJMKM47HtU9iyNg+GomCSf8MliQO43CCO8EZqza69bW8yWVLhpAEEgErBgECWHE9sx800/STY9Ixqq07i+fSP0Vu4qgW9iBkAeFaRltjFWkp5jzyxb0xQPWa9jqLhYsygkeYjcSIJc7TyYJxiCPStn03WIh3vZKrtACOA25oYSZIyUZyACMic1jOr9MQkbX88wQSDPdTn2j6xWagr6TOVBqJrUff/AC0Zf6wfMqyM8we0kCeJy329qJ+H7TtvjYQRBDQr7OSFcZk7cjMiRjvmL2luKZQ22k58w5giNu7cI3HifrRbSdcUHAkqcwwBKggYEgyZPAoqKbdibSqg3FQ2m8Syq2/K21lG8XFRSyuN20iRM+ZhGZHINUOoI2CoFw/n3AifmAKkrG4kiDzkxFVum9VJY3Ay4+VQ35gMkEkzJA+68VPrevlSLRJ3BZOAxicnAgjMSMA4PGEfqpgZtFNw1N2uTa/jJbekVrQF22He2IyqkjAEEDmDt7Dvkdk3hzTvDMNlxs7bZJjJkGTnBnme3aKiTq9xyEYyA0yiguDumSfrBzIwPpUjdZuSLhu7QB5H8o8pkYHBBB9cTM0ol3Nx79ZUKPLXTtb33SB/CpJiyu9T2uWVwduRLKWbPpABg55oZ1Twnetk3G1Dq8+XzMGbmBzJjOI7nFH7niS6YIdmkSSigIBGJIIAAJyQY9+aBa3VhW+IbhdwAxk5UklTkkzjG2DwYmAQ9EqnrYRLMpNjmWOh+LzaPw9cIU4S8BjMwbkYHBG4ehngmjPVNErDcp5EBgexHNea9a1BYZgck5khiTx/CO20GMD9dJ+HPWPiXDYuH8s2geCwEMB6EgAx9aTxPC6V5lPcbiIFbRU0naX7PRF/shuEgkPA7EEZH6zBrYeGuuX70Lchdqxu53R7djQrVaADT3lgytz4kHHABx9qseBdGrh7j7huyrcKY5j6Glh+YsyuBpLHpNPe1xEidwHOKo6brVu4T8MqwX5gxjmndT6c5G20wIb5t08fpUej6PatsQgUBhBHImp2uGsTIxa2JxE011mVEtuTPG0nPNZTxR+HCsN+mhWAzb4U/T0Na630f4bqyoPKZlcH3qPrPU/h3LY2y11yI/whSSfbMVQlcpmTVFvtPEdTpXtuUuKVYcgj+pFNFev9Q6XY11vbcWGiVcYZT/qPavMeudAu6R9tweU/I4+Vv9j7V6dGutQSYgg2MHxSpTSp85nv93p3kC7QqqIRBgAAQKz3UOm3bbl9xJI7AQPQQaJ3upAAB3cGcGZ54BBpLpybqM10MgM7Zxgdx9YrwqjK+es9GmNPWVNH0+5vt3GKkqD8Qfw7hiI7+pNZrregWyHubmuM7hETdKpmd0evH2r0jSaa0hZk2k3DLkGe0fyoF1vpOmukIQFYHcpQ7TMRmMetGjRZmM6RwWswuJj9Mu3cBEnlgI+uP4jWc6rbuXQyyNqPO3jBAhie/cZrTdQ8P3bBOwG4g4Mgv/zAd6zlmLtwsTCgcGQWMGFX3JH2Bqum9ziegq0yMGQaOC6jkYk+g78/af50YXSEsG2wu3AiO/747nmaoaLbakuDEqMEcbgP82DI/Wtjqli0HBDSI8oAgRiDOayu+i1usppXJ7UEWnPzIApU8SfbH9f9qG3dIrb2vtuO7tgmeVmY5En6njNFvKLfleZzBxz2qj8KyT8S5BAjk8ESJA/rgUmlUyY7i6BqU7Lj490jXVKHCBVykT5eFxAgnzHt/wA1d1PT3uOHZpiJkZMEEbgppF0ZpBURnd3/AKH+tP0gRHJZ5ZmHlPBzESOTE00MdXZx6xNPgkpDUc+lvGXdZpi1krclEUgm3tys+VDzzPAzyKA6jUrZtsLVwR5pRcSwDQGEAKZA5BntFGPEnWNwFveyg7WDsCySPWDnnjGc+tSdB6UV2QXC9jLh2JO0naWhV45keYZ9b0YqM9ZFUpiqc9IN6N0y7cW5cukKxUsql2liinamzhQZLHvDHgVT6nZ1D7L62mVCNu5lCq+BkCZgwCGOP3rSdb0Cj+7Vjvu3BvJGAqnzeVhCn3JPy+9X+qXba2grpcAuEi2QFZLSooC7doAKuuxwqycvLDiuGOokxYqcggG9t8fWYRWQqdyRI7qf9ueKDanpoJHwzyeDPB7/AHmth1BbQt70/KvmUIwbcBnkEcscgwY4FULViyjL8fcH2hiFyS5kAegGASZIweM0unqXIldSrRrqCdvKAbfTip3Kd2R8szP05J+k0UvdVd1COfiWpkoG2uMg4/hnaMx29zVrpPh8Xdm5odjLEMRDFsiGIUEcHn5iOYNReMulf2dwo/vBBIZZwBEme2TTNR126zhSnLOLDf8AwzQWtVauXgU2qrAtDAkoSICknBGA3ux55mLU9ZH/AAbe0BVZUXcCDB5b8zGDvjv68xh7V3UyF3MFOBKEmeYhRuJEfsfSr1rqF9DsubgrZKF43LORj5QQSODyT3roUyGu0W3Eoy2W4+OZpr9i+QPilVcQrDYMPtkxgAQG4Aghge+Qes1HmKIWLDlm4DEicxg+UD24FN0fWJZQzKFUEKIELIIlfLLECI9TTNdZkjZxtkwJUAyIM8tgEelGqzdraNCh6V6e+3j9oD114kxIzxmSSfX96u6awCVFskPjaQSGDTyCOOealudFKqXAE8jdxHvP/biq/RwW1CCdskiYEAgNEDjmPvWs4ZSVO0l0PSbTWF728p6N4U8cXb9p9JqYuagEi25ADOIMg+pWDJ9Io/4bvXLICElEWZQgEffmK86/DbUqNcLtwri2zEsREt6f4jJ/evRdX1Ky7odpO7CkttBg5yORXjcaWWvZe6IsvKuTNlpVBM8g8fSq9+yoJeRCzMe3tXNDrJgrtAyCO8/Wp9dbOwlRM8x3BGa5FmXv6xQ3xBZ695ZS1cJ9l+/es91brGRcZHQg4DLx61p+n3UABMBeM8ferur+E9sjapxAI/rNKW7rcnEcaYRsbzJ9F6za1ACKfhXBgBoG4HOPWKM6rwyt+01u/DIw/UHsVPY+9eedX6feGsVbcMc+XgrPHPaO/sa2nRhcKWxfuEPBhZwc/uYiqFdUtbf4yIB2J5gtPM+o/h9rLd10toroD5WLgEryJEcxSr2T4VwcKkfQ0qs/NP3TeWs8413xjrDcZgBnykgnGABj6kYFaLSW7Wy41xwloAQSYIbuSTiJMUU1/hVbjKzGNpU/4sGSMdjwRTtR0y2Svy7d07dojP1+/wClQMhuCRKFtquplSzo3WyHtsm0L865LA8ZHIoFet3DeCfEZWBkebysBkiFHH1rY9UUkLbQiG7dzOABQMtat3Dt2m4RhoClvUCeSKS5NMkT0KJ1DVaG9DZWJuPGJKSJEf4uSK8v1rC9du3nIAYwoyCELQgHodsAn3NGtb1x7av8VhAnYCYPsI7n6VntNdZpZSv6EGfUETxn0qujUYrciOpUArnMupqbL3kSBCKcHHcRI9cTB71eHVAxO3C8FYkY4gRP696B6rRRJQBbnM4z9TB7mgmu6nctORkd5/rmm6OfgGWHRRXU01vXlWAFwTyc/wBCsy+idjtDYXMxAgfp71Dp+tPcmWGOPt9f6kVau6sPbhTknJyO2RJ95Hpg1RSptRW0Q70643xLXSNKCJMcTI5H+3f+jRTV3LLAIoCEeVjmSDz9Y7cnt3igv9qKL5PKCIJ/zYz/ACpaXRFfNvJIacHIPEx7ZqhW3PWT1EbSFSxEKXdEdwNucGFzwxiGGJJjFELOr+Am3zMCvfJJB7nn5oJ9sY4or0XShLAuJ5iXEvuYQI+aRDQdwO4/9jQ1yw6gENLA7rfy8gRydsDMSYzPNKZWtmOWrT1BbS1p9CylbzsS7QGnBUnJAB82J5wMRFXBq5UGN20wQV/LBgBQICnufQYNCtT1K8GyU2iQJUTt4AkzPHf1P0ptvqt6XY7PNyu2F79hkYjn0zzhat2ezGNSYm7St4hdtjMttgBJjAg8llUHaVEEgH1JwMAJ0nSxt+KfMxnMRsCnYqNJAUGCAPT6mrS3idSrLBieZAypWeZGYM/v3q27KLywoYFSFTk+4MZKmP0HoaaGIXeRcRRYuNIx4Sr0W/cS6dyoSwwCSQN07pXIidxmeFqz1LSFdQiXyWU795kbiIBgk8oUXA7YMZNW7HSi5DbwoJ7sxIb588x2g/TAEVf1NpFD7jMCXbBORBAMHJB+uamesq1LgXMoajpoaWa3U+f0gvS6XSXNS/wy4tEgXDO1S+0Esmxl2gjHlMmTIMQW+IvDent2C1m6rI6j4Y3C5gGZ8snaBn9DM0L1GoCOty2oMDysSGfnhVgbBHkJEQByCxo2t+/cU7/Ir/lEm2o9DPv98nmn1ay2BJk3B0XuR0Pl4exMhds2luOZ+KGE7id1ySI3ggBVBme8Hv2os/iK2bKqlsL2LElp7ZAJ8o++TUPUOpLakg+b1KhhJmcEf4jWa1OpbeGVnJGTkKZmeVPHPoZrvQtfLRrv+U/TXJ+cLdR1wt22Vrga6RtCAGApiZgYJExMEd/ShYcgSuCF8x/hnEye2T+1SdH6K+qubVGeS3YDM/Uknua3lr8NLSWg1zcG2xuMTJ5I/g4xMxmtJp08SJ6lSs2pozwB0ay6EhFLgQXEN5e0gzt7iPY1odP4NVmQuGA+JlRPy7cRmBkDtmofBHhoaXUkKwZWUgEzwDug5gwZgn39a2HUHUSm4gPy35l9AorzKpuS18XnDjOm0oaO0qW9tgbpMrukkk9yaISy7VdiXbmOBT7N5kgMhYEYZR5o9wO/0q6qKwBgnuJBB/fikol9os9nFpjPEGlvBrdoBrgMnjb5hkHnCx/Lmifhfw/d+Hd+MXQsfJkFlBzPpParvVta9tgdgKgd557AH0+opWvFabgArRndIyD2j+IH1FdLylqdqBpORrWTaPo6W17s3d2yx/WhXXNG9wBbIlw8jIG095PO0ieKJ6rqoRZ+U7eDBI+tVD1JLiKbZ/vBgA4Y+sYyKxiNpnKLDMz9zpWuUkC46+wZGA+hbNcrR29SzCSon3GcYrlT8xeh+n9Tj8u3f6yi/VXvPCAhUy0HJg4E9hVy9fJB2gP5Mxna08RHMVhrfWGZV2OT8QldiAgSIz6iZ5P71sei9Ea1t2tAI84j83qAP3nOKeUZsNK2qIhsvSVNfce2iMgCvzuYkYETwfL9e1Z7r3WlFo2yEIY5UhW2z/ETz9BW+6v0Y3VXaVU/mZswsSfLwe3NYLxY+k0ulZdPbD/FJt3L7qzNxJhyM9oIhR24ptPhdLZP3m0+LC3LC+fKZW4h+CVtAbZnaqiW4xuVZ+9UDdPwpI+QduTB5n+uKl6faLwoa4EHmO2AJzyIkiDOO5+0bLIZT2n7H39Yq04FpVwlda1RguDb35Sro7l1zHxG3DECCo+uM1Fcsu9xy5iBE5AziPcGf/NGdGwQAcf60zU2kcTOf2j/AFrVrAPtiUHg35di1zBXTWAnEz/OJPtMf61OuoWSIOcQBI9vvwfrUJ0pnAJxiM5HeO3B/aqBtOB3j1Hf39v/ABVIAJveRVGemunTNKzQZLq44KsfhqB/i2D17c4Nd1nUyTJBVvNHlB3SDhmBiDjtIH7idLbYwBunEHiAOYEyY7QM5j3JWdMyKbjPbuANsncHwYgiMkdwD6ngzXWq0WO2CQfjaEem9QRkSS22cwWWSVB2nkEgebA4AMCTV5NV/eptBC75ACmYA5JJOSc9sCsXbsPadsNsmRgAkTgxBX0xjtnijel6iSq3fiM7Cdyk8QD+RR3EY+npWVLWvJFNjcbiHNfry7xDKu7J4kkSPTvyY5I+tP6WiXr6I8FcmG4YiORMEASRj0oRb66HDKbWCRMmFBkds/aZmKJeG+l3LT/EKlrgUbwQRHptJH/mBmDUqock4tHN+IVWouhHrsIO1Ohcs0NkkiTEkCCIABOAQMD9Y5tdPVVuQhLk4YoMosySDujcRiMxnucd6pqIYvbueYnaCvMRGDypg/XAqLpmo+GGjJ4Pb7E8jNZVqjT2Reep+HA1aYe/h5TR6nqWxZdQxAG8/ECsYiASFmPmI/zEHtWU6r1O7cf+8Yg/kg/KonaCAYJEn70/VXmYN/dhwCCB5T8s42nMd5749KAf2m+7ODuLFjyrdiZ5wIk5icc1zSU6e0ZL+JLrOhB8/GaTR65RsBAMn0wMlZn3KsP0NP1viK2kKsu5fYEEnzRI+oyvEnMVF4R8I6nWfEKsqqhkOR5TcAWE3qZHYyFOM5JFepeD/CSaG3LLZa9B33VBL5MwC8kLwMRMTArk0aSNc5mnj6pp6Sc+/WeTWfBuvvDcdPfaFwWQoP0UgTQlrTJNprTLcU7NhXa5Y8CDmTP7ivoxOpbuM/T/AHrP9e8JfH1VrUgWzctAQH3BfK25SY5OTHpiha6ubRdOsaTFj1Ed4X8P29DpbabVW6VBuNA3FyPNn0HH0FddtzNLEgnuP2Hr+tQazUvd37jtZRtKEFQD2O8iYYx+nak2mNq18RzLMAF2g4B9vU1K71Kz6UwO/rCmoVdTHJjptWzKL5p5yY7cDAqzd0tx4ds/sfb60BuW7ogyQgIkCAPq7bixE/QVrOlsHwJ8v8z29+aiTUxKsZ3xChAGWPtKdoLgLHqSDHvBxVy7p44kj05H25p5RQDOJ5Oar3LBXK3CB/CYifrXoDAnnbmBuoFwrL5jbIjaYDD3Vm7+xrLXdA7bVO5g3MkCIiJIxM91iI7VtRq3uB1JC3ASAHAKkAD0ORQjQeEkNxmuxhpRUX4YC5kRJ7+h/nUzU9ZGn+v5lHMant/vpAVvoWuLMGHxLbKVliEYD0959arXeoGxeClmVkbzCOJ/xEZWPQ16G18rOPIqklhyAMxt5qountXourscESGAGVPOYyPr6UxqUQ1Zr2U6fDp5GQ6DVo1tWa4pJyYgDJng0qlW2o+VUj6Uq50Hw9Ya1mT8Q9NV1Go07GLgBDq2ADHm98fY0e6Dri1sSQWjJUnzehEmQSBMdq8p8D+NDbBs3Za2clASG93txy3drf5uRmQ216fqrJBZSty1JKnAKkkzI5HJyBjM1Q3Dvw50nI6H+I6mOcpI3G82/TmEFIJEt8zFu+eeRJ4mhFzw+Za25LK7ncRAQoxwuzMQpiahu9cTTWA+y64H5Rt3CBPdgAPefvS8PdYF/UO4TYirBBYsdzZn0HEQPajTe0SX0kjvmYXwBdtXWa1vcAn4ZDBWlTtIJBySCeIkVb0/4c/EZGvYG2TBIaTkAg8ESf8AX23q3Btj0z7yM1Bp9QLm1gZtuJWe4OQ36j+dd6yBnM7Rin7cTPnwdYS2Ft2Ld6JBa5cYAc5CqPmzyIPvXnh6Sov7EupcWZBHZSfzA8GJ9Zr2mx05UUm6UAEnnyhfUk8Y5rOdb6x0+8uyC4U/8S2I2ngbWxP6SKwawucfGc1eMdAQrWv792mF654S+Dp9ys9+5uhltIWAkbjAUFhA5JPccVT6J+HGs1AygtrIzdbb7sIWWIgxP2xmtV1HxMRcX+ykqiAgghYcmO0SI9Qw5OOK3Gh1G9UNxirugYiMAwMGf6xWjiCosALxicYaxyb28J4v4h6Bc0d1bV64slJtsPMrDdIknadwbORHGewi8KaU3GuC4QV2GQwPmYELGIB+/wDOvYfE/htNVa+FdaVaBuCiVI+Vh6H+u8VQ6T+HWm0dppe48jJZvKB6hBgHvNN5/YPfFr+kSy5vPKukeF3uWhctraUbwim4QpuXNpYhNwyYX/bvET6C+LxC2bvxBg7bbbhnkwDu7weK9O6n0DUWNTabThXUHeC24gHglQOG2swx6+hitVqtF8UBlEblmG4BxyPcGuDXN+890oXitYsy2E8b6D4X1G74l5dtq8sAgLuZXEkkLkEiBiDn1rf+KOjvftjUaVgGVNlxZwQpIAAjysCWz7AUf0oUSh7cA8R6D29KutYRhB/o1wa7vfEDSXBtPN/Evgw2dNYu6ZN5A26gjBZsBXIJPuJ9xNXeufh691LV7SRbDIu61cJBGBncA0t6z6TNegaG0qIUmR3HIP0pz3kBVdzEkx2+uft29awVAbFt52OIqUwFTFr+vhPGdT+HOuRx8PbuJgFHcMAcSSVHljnPtmvSundJZVS058lpFUkNLOQoBkwD9T6zRhhudiCJHb/T7g/ep7FleCDPf694roVWOOk4q1mfLQRZ6ZcCsLW1EztWe57k+vfvVzRaBlshCxYk5O4tj0k5jH71av3LaoSF3DvClvueB96i6f1QEKGAVmnaoWJA7/aKR2A9mOSIosxFwJSva1FUre3oxJCsFYboOIxzHpVXR9SvMxym0HChThR3ZpMtHPaiR1FnUHaQT+pHB4JFSrprVuSoiI8qg98cDuaWqEnUrC3f1jCyqLFcyhbvpdJdjtVTkmQCRj7dvvVHUXXvuGKuLf5cAKYPOc/TBqv4tubdP55RnYi2gOR33N6kYxkZHrQ/V+OnIi1p2dgOZ8imJ8zR+sYphay6Bud5xzqSmxOZf1WtsC4bQA3MvoPm4GOxgkz/ANqK6WVskry5/wD6/wCwrKeB+l20N+7dKG9JmI2hnEkqPTduUfQ1o7eoO0KIgYUfQc0puwbwpE1Ab9/0hKxdBRBMgDzZB4xyMcihusL3iPhqSgP5iQJ9/YelEbXTAFyveYBx9/TvVexqLa3WCmVOCOBPcgH0iKx0IUA4nakZK5kmg6XsfeSpInGW8xzMnjv270Se6rHaRB7cftVTQspB+GGCzIlufcd49jQ+8Gf4fxCpuo4Y/DLFCRjnsc8E/cVRTYU092k7HU2TJ72qhtpdN3ymDk+kr2PtSAfbsCwWkyIwJGCI7iqeq0Jt6j4oyzCBuIZBMT5QQd0TH1PrQ3xn+Ii9Ot7Rtuapx/dpyFH8dyOF9F5b7kNpIajafdoqoR0hS5bRTDXAD3BdAfsTSr5t1+ue/ca7dYvccyzNkk/6D24AxSq/8lTibGVQ0Ub6N4qu2GlTM/NIkN28w9Y/MM+sxQNqaDVhUMLGdo7I11OZ6p0/xnbvobWwgHlSwBGfyPOcx5f2q9o9OrXdtvdp7m8Ql0OBcRWDHaCZnBidwxPevI7OoKkFSQQQQQYIIyCDyCPWvQ+i/i25VbfUbX9qRSCl0QuoQjgg4D+mYPMk1G/CC3Yjmrcw3YCezaq5tjBiFEgSJPPHoIND9B1IXTtgIZO0EjKoYBG08EZHseMVSs+I7Gr07jRXhcJQjYPLfUxAJtNn9f51ntB1W3df4LDbcOHQ/MDHZTkHkxwZ4rz6+tCLicapofGlt/7Fc3y21ZCq0ITMDdEFlzMf4fWsV0romoZSAhgpgmRJgEZ/X6CfrW66d4bXbBkkQSn5o5UEdhM4+tFReQbbcMpABDCBB/hM94pYBtnHxzB6KVGDfaYvpXg10ZXvsigThp5BG0emTz9MczRQam5cuFVKsESGY8YGcnhvetT1ywr2ZOI4iYJOACP9TxWd0unRVIwfiE7jIiB2n39PrU9fFQU/neW8HTSnTZrS1pbqWrQS2SVABXcS3aZknPE0T1HUVe2hBkNyMHHef3rN6tlRtpwp+QgQgngT6HMfb0qTpmmZWC/lbOecnBn/AEqQPVRmXe/9y/k06qh+6Htd1oWQnxANjNt3AkkSCQdoBJEiMes093DujRKqpHy/xRPJ9h2qhe6jZS4EuHKxEqSAT2BEgH2qPUeJtGX/ALPuZ7hElAjzH/MAP3q/U/lIhQEm1PRvNuQsv7/p61TtaxlbaZePzAGPpIkz7EUb6drGZc2jZ7D4m1iY7wjED71YNpF8zMJPLY5+nbiu+UGyMe/fSHNKY3lK3f3AeRue4ER7EU3T6MF2+K4G2CNxJM8zPtjFWA1tpUm4/fPlEeggCR96zfjBCpW+pbZAVlUnucMTOeYrlwFGo59++sU9UqCbTT2+orbBiDNc0mo+ITnHcz61j9D4kuCbew3VXJBWQF/MARxHvxNGOi27T3muKz7uQjGNg4xGDPM5jFTh2ZlBOB097zpaqMpIFjNPeIC+ijtWN8Sa9lvSQ6jbAYAiN3af0+tai5dJwuW+/wD4oT1Tw82ohDeZQDvIAG1jP5pyR7AjtT64NXsgRKiwzBfTdZctBUDQLk7SQJmJwe4j1nitB0nUB0P5oaGMk+YROe/AoP07wS1pmY3WJ7QACCJg+aROau6fqptqE2HcpIJ+WYaC2335pAU07ajYec6B7BhHXdPt3B/fhWTEBgOZ7Ge9Z+69rTNcKgJ8Z/kGBuVYG1R/hEn/ALUdBE7zLmMGQY9gJgUG1vSPj3JIzxMcA8gek092ZbaRMpIhN2mX6DqGu3mFpBCqxhw24nsSTmJPAHetPoOn3BDY3CCxIgQM4AmJOfaiGg8P2tP5kXzNgmST+/bH7VB0zX7yyqdir8zQTPsGiAf3rlqVmFxmbRLBWF5J1Hr1uxbQlv8AiNtTMzj8o5Yz2HM1X12huMBtKC4wmGw0T6Dv/tVq7o1tsLogqAdpJwJ5I9zFVCty5qN6Asdo/L5dpzG+YnJ4znihwzDbPp8fnGqVXKnz+kuXOiSg80sBBJ4MegOBVX+xXQQN4AAO5gSAACNvl44mTI4H6DOv/iFp9GCl9w9wf/ZskM/0uH5UGRyZ9jXkni78R9TrQUkWbH/4rZMH/O+C/wBMD2q2lwXMsxGmRmoVJtNp4v8AxTt2Fazom+Ld/NqDDIpOPJ/Gw/6R/iyK8j1mte67PcYu7GWZjJJ9Saru80lFetTpLTFlESTc3koFKmilTLTIwmuAUf8AAy//ADtttrtsBbyTgxtXcRaubULMFLbcbpBBit34r6IdRYFtbRsncbihSr2yyrDE/B0q8k7l824i4WYeQKNmzyQiuq8Vrdb4DcA/C+I5BeZtuR5CFCgIhO9iRHYA+baQQMmyRzg9xRMk1nUEEMpKsDIMwQR3DDg/atr0j8U9Va2rqUt6tV+U3li8MR5L6jdPudx96wNSWtQy4BweQYIP1BxWEA4MLz3nov4q6S/cQm6dK0wyXxNth3AvJhfqwGa9Bu9PtX9twBWMeW4IYQe24YivkxNVbPzKV90OP+huf0Iop0rqF6wZ0eqZDIMLcawxPupOxvpJmkNw6G861ET6YsasAbDkExBiR2I9DQrV6FFDqAdo8ygxieQsdvr3ryP/AOKXUUAGqRL6zzdtbCR6C7a2j9c1odH+MunaC9m9abglWW+n1lirfsf1qCpwlQftz9ffzj6dQA9022v6eGtLaRpcsApgfL3yRBgVPf6JdRNmmcAgADfJ3ZEkEHEZ7UG6R+IWiusI1Vi3EAfFVkbPMb9vOPXitlZs22UlHJnurlvfGcfpUv5ct+5f4j+eVsAYE0vh+Dtd/OACWMgMOWO0Hnn7+1E7KWSPIAw7GMfp6/WgviLqV62wNqw7+VWJKuDyZAMQWjt+9WOl9aFxldcSMoQQwMfwnIM80oWXs26zt9bjVeGL5KhPh2w8sAdxjaDy2QZj0xS1ekFwEDy7SDIxP6jtVu3dBEx/KotVq0UEwceg/wBBzVDKts7SdWN8QYllSzhbz7zloXyzwJxj057UO1PSt7Mlxjsa20844AInvBP2ohrStq4l0GFYhW7Azx/rRB9Ot1lacLyMZxAB/nUgpB22yPj57xrPYeBma6D0Vrdxdr7UgjK5cc+uP09PeiadMRb7ncRuAxJiO8DgZoqmladzqoYE7YMwpEff1qnrnUmHUqf48AD0+ors0iF2zfr8IumVU2XaXf7PCEIYn80An/bFR6R2tg723ZxHEfr3qpp+rhG+HdYAkeU9iKa53btuVAmOZ+g+ta1TIK7jp3fKd6Dm8sv16z8Nna4oVQSzdgBzPPFZmzr3dmuW3t3lYmCi7SACduDyQpgmcn7ArotMhLNcEm5xuXbu7AQRj0puv0iWQT/cadQMbnS2s+pFYBVrLcDPhMIpqSDKHwNS3mCKrHncAgAHuoJJNEumXNShAa3aI7uLjE/bYMf1iqbeN9BaTz6y2wOBtO4f9ZhTQPW/jXoLa/3S3bp4+WPqT8qkfRjVlHg6gscj4xbVxbTYGbJr/wAWQMBfmj5vXA5AIq1O1cwiAY3EKoH9dq8b6l+OOpeRprCWxPzGWx/y7Sp/5mrDdZ8WarU//UahmmZUEAH6qgAP/NNWpwtssYk1CdhPZvEX4maHToUDnUODOxcKDGJJBI59CK8z8RfijrNSpRHNi1mUtHbIxAZ/m/8AdBnisUbvoP6+lNZieaoWkibCcHO8e10dv+1RMSaUU4CmzJxVp9crtEIqVKuUTIQ8P9ffR3DctgEldpmeN6uePXZH0Jo8v4namXJt2T8QgsCHjCqogbsfIp+vtilSomx5/FHUbw4t2xAaQC4UlmVt0TyNsD/Maxm2lSohFSilSohGxSilSohLGl6hct/8N2X2BIB+o71ZHWN3/EtW39Tt2N97e0/eaVKiZHi9p27XE+hDj7EA/wDuqfSh7bA2NQUJ9DctN/8Arn+ddpUWvAm0OaXr3V7Usmo1HqT8fcv/AE3GI/apLn4pdT4ualzHrb05IP1+HP70qVYe4zVN5Y/+L2uwPiKY7tbEn67WAj6RVyz+L92Qbg0/62L0/cX6VKl8mmP/ACIzU3fNAPxZ0rWdr3NO3f4Z0+rVZBkQdzd6r2PxntW52W9Os+h1X8ilKlW8qn/yPKc3PfI9T+OrHhLB/TU/7ih2t/G3UuI+DpGWMhrN1v53aVKt0J/yPKEpv+M2uiFXTIOPLpxx7bmMVSu/id1S6Ts1LqD2RbKQPYhQf3pUq2wGwmGDdT1fX3M3dTeOZl79wgfQKSP2oWbSE7jeBbuVRyfu22lSrq3WZcyE3rI/jc98hB+wJ/emv1Hstu2vvBZvu5NKlRCV7t9m+Yk/r/pUdKlRMjorsUqVE2dApUqVEJ2lXKVEyKaVKlRCf//Z"/>
          <p:cNvSpPr>
            <a:spLocks noChangeAspect="1" noChangeArrowheads="1"/>
          </p:cNvSpPr>
          <p:nvPr/>
        </p:nvSpPr>
        <p:spPr bwMode="auto">
          <a:xfrm>
            <a:off x="9082088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8" name="AutoShape 4" descr="data:image/jpeg;base64,/9j/4AAQSkZJRgABAQAAAQABAAD/2wCEAAkGBhMSERUUEhQWFRUWGB4aFhcYFhUXFhsYGRgeFxgcGRcYGyceGhklGhgYHy8gJSgqLCwsGB8xNTAqNSYrLCkBCQoKDgwOGg8PGjUkHyUwLCwwMi0sLywwNSw0LCwsKiwwLCwsLzQsLCksLCwsLCwsKiwsLCwsLCwsKSwsLCwsLP/AABEIALcBEwMBIgACEQEDEQH/xAAcAAABBQEBAQAAAAAAAAAAAAAFAAIDBAYBBwj/xABBEAACAQMDAgQEBAMGBQIHAAABAhEAAyEEEjEFQQYiUWETMnGRB0KBoVKx8BQjYnLB0TOCkuHxFaIXJDRDU6Oy/8QAGQEAAwEBAQAAAAAAAAAAAAAAAAMEAQIF/8QAMREAAgEDAgMGBAcBAQAAAAAAAQIAAxEhEjEEE0EiUWGRofBxgbHhBRQjMsHR8VJC/9oADAMBAAIRAxEAPwDxoCpBTBXd1EI+kTUZeuq1ZMvOUiKca4KLwjfh0ttSUqISPbS2VJFKshGC3TgtOpTRCcp1NmlNEIjXQabSiibHzTglNQVe0KKZmick2zKe2rNpgKhukTimi5WTd5eWDUGoTFcsXKntj14o2i9jKtnSswkDFcu16H0jVab4BWBMVguoW4uMBxJj6VsXSrGoxBFrSpXQK4a6DWSqSIKeaatOIrmZGRTWrrU0mthG0q4aQNdQna4a7SohGxSp0UqISoXrs02KcBWzmcqS3TAKkU0QkkUgKU0qybO1ylNcohOzSmuVyiE7NKa5SohFSroFT2tMOWOO8c0E2nQUnaQCuzU9vTq7hVcKDwXx9zS1Wia2xDdjEjj9DXOobTJCKcpPal8I+hqWzbJwBn071sLSMn1qzoek3bxi0jN+mPuauaTpRJUxuM/8o+ta7QaprIx5T3iKir8Vyx2cmepw34c9UXbEz2l8C6sn5F+m4TS1nh3UWZ32jj0Kn/WtR/62HJD/ABBGQ6nv9ByKp3Eu6k+VmuwIBAzE96QvFVf/AEBF1eDpqbXPpMPc1TKYyDUT3yea9L0fgZLgdb6Ed1YnzD9ayfiHwTc07Sh+Ih4/iH6d6pp8XTc6djJm4ZlyBeZ2notP+D611UqqInQK7FdArsVkyRstREVYIpjJWwlY0qc4pk11Nna6DTZroNEI6lXJpUQlauzXAK6a2czlOBpldFEJMDXaatONZNnKVKni0xEhWImJAJz6fWiE4qE8dqbWz6P4IvKJugKzr5UJnB9fQ1tfD34f6O1YDX7avdgks/APtPFTniEBI7p0FM8ZS2TwCfpXVtk16F1jqVnzW7CKqgwXC4PsKAro0+U9/bkz/KuV4gkXItGpRJOYGB2SBEx5s/yqNfMAqnk8RkUe6z0dLbBgwIwCFEYjMTzQS5pissv5TPI9aalQOMRhplTYy9oeifmcCPr/ADoxqei2XEB1UgYEzP6VTsa/4ieW2WgefaCQo9TtGBjvV61prbJIXdtztJHHqG5rz6hqXuTae1ejbRSTUOsGf+lOHVDgMYDMYUD1+lT9O6CxdzIlZhgcGOYNEr4fapD7gB8p7e0+lQ/3iedFgcleVNatZiMzTwwGQNun3kOj6gEJAAHtHf1rQ+GfD93VF2ESOAeIrM2eoXlYugU7/KQQC6qecH+dbPwz4i/s9snaQoUyTgY4H3rmqg85qV6mg6ekr9b6MLDhL4ORgIeT2mcRUngrVC3euKC8tnZIAgftMVX6t4kN0+cqpbgFgTB96htaRhD24lMggTuP+KOalD6V07RwpLXTWxBPhNhq7JJJkwc98ChNy9bOO/ryKNaXqtrU2uYcCGBPf/as31Sz8K4YYR3+hqLQdVoqlY9lsGA+t9DS5LKYb+uazp6Q09j/ALVp9XcIJIzVYXVPlI2+XHr9K9ShWdVsTI+P4dFHMA+P9wXqPDF1YKw6kTI/2qrqukXbcbkOeIE1oW1XwlBVt3BC+laPpNwuRvAnnsaeK7jfMhXhlZbgzzS5pHUSykD1IqKK9N8WXUtLJSUI4jgmvNG5qmnU1iIrUuXax3le7amoGtVerhSnAxF4PIpVdazUbaeurwvK9KpPgV2tvNlNaTUlpNWzI2kDVzp1lndUt2viM2AsTP8AtR234E1G9TdtXESfOFALAf4aW1RV/cbQAJ2Ez+jt7nUDkmtnofAzam8CD5AfP6xHb61fGm6ctxLFm29sT57rAm4W7AA5if0r0fp2ktW12ocgeYnBPuag4jibftndGmaj+AmRtfhppfiDcrFByNxz+ta7QdJsWENu3bRUBwu3gmiNrZtzj09SKge/ZA+cKYjOP51ItR9Ni2fGUsi6iQMTurtWbdlrtwRtEz9K8Y8Q+L7+qczi2CdqjGOM+pre+LtUradrNq/uJycgmszY8ILp7dt74Ny47YAkogiZeOT2jiqqRVQWYZEbTpMxAHWD/D/Q7t8L5yqZJECT9JwPqaP9Q0dnT24RVaf1+7Y3fUCK74g6wtq1C3NzHGxUKmPRvSf9aD6e7vtFruB2OYxwij2nt70hmap2jt0np0KCod9t4L6jauXiCSEQcASBH+/vUjdLtNtJJnAHeT254+tVLjTugszAyADgRJOPSAc1d0OtI8zBhB7juOR7dqYwcAEf1Laa0mLKRnxzLtnoibgwdkeIkNtx6YgEU89J2ERkcGcfaOaXUNUoAJO0xJkoIPEgqxnM8D+dQp1J2EMSxJ8oMsSfqe/OTU/6xO8bpp0xdbASO4bdknzYP1ioD1wFSlsMxOA0EKPuJ+1Wx0RXtruO0gztnyKDPGTJ5M0Q6do9KAAXO702nOPTj/xTW0rvkycOzC2y+Az9vKBel9J8+6YbvBGPvRXU9CY7JvSzMV+Ezsu0gEy0jYBj17irq9Htjbctj4gZio8l0QwDHaz7Wg+Rgf8AKeKqnU3QjMwZUR8yzATM/niIjJPrmM1pDltTe/hOFrcOoCpYe+t/fjB+q8PPbX4lxWQY9IMruGRgeXOcx2qjpvEdzSvustskbSXXdbKnk7Yz9Rmrg6/b27TbjzT/AHfkCn5ZwSBhi0FT8oEwYAI9MUtAYPtwGJJEcxmeMyYGScYzWlMDLyTia7P2aQ+f9TTdL8R/2ovCLavLnyEhHHqAeD7e4qLWJqGLTJzVjwCuh3XE1m1LjOoQztWADADf5zn6it31noGbr2Y2IQIB7kdj3qOunKbUg97+U74fiNShKmD3zyu1o9Qe8e1SX9NcGbg+hrSWumu+/chDDgj/AGqvf1F34LWu07iCJMjvNcLX1HpKHoBlsPrAQX4afDMgsZIPIrS9I1Soog5jNUvDHVkXUrZ1FgXEueX4hEspOBnuO3tXpPTvB1iwrqFBDYE5MdxNNq4wZ5CVBRXQRMD1Tre8ABN5GdvbHrWWu6R9R8W9bthUUbmA4HrH869sTwzprakpaVZGcU3/ANJsW9K1pUCoQRAHrRTqhBiT1zzCCBieBUqt9S6a1hyrR7EGQRVWvSBByJFORXYpV0Vsyc20qdXaIQEDRvwz4Qv654tqVt/mukHYPYfxH2Fafwl+HFm9bF6/eLW2HlVQy/WTz7V6Vbv27dpbVmFA+VQIEelT1eLRLgbx60maYbp3gi9pnt7BtKGTcky33wB7VpL/AFzUacje6XCfy9x9Wq9q9Y2wrvYE4AJkfoeeKwvWmdGyvzYUrkGPX3rzebzGtfMa2uguFuO+bK70e3r/AIOoEKy5IEAz/m9Jo1b6IS4dmJAxtHB+vrWM8P6q6NOSrrbCOFjaXZmOTgEQM1a6t4xu+W3p9i7c3HYwg9ZJx+lYEJORtG0tbC64vNb1AhCWYGBxGf2oB4jNlrJN3iPKv5p+nrWX1HjG/IIubpHzRCR7LyeOao3r4ZgxLM7SWc8fp6DHFdcrOqUpwjE2Y4lXp1xbG0wC0nESFz5S3E0b1HW7sAQ4ZuH+GxXAztBgQMCc80LFmSpUbp5yBGJolfs7douOWuMpYrvLFRJncSYHrFduc2IvPQCKqi2B4yhp7L3riockngrtHv8AKuMj9qNeONWtu3Ys2VX4S5LD5QSIgHuckn60Gt6m5bursuQCSPl3fliNoyD2nGSKGdX1jm+EnDDewMDjkMDyZHbNMpqSflFVeIU1FCZA+sraDSC5c8h9pMiARDTHYiRHpiiWv0pj4cF2O3aVbCqoCZABJMKM47HtU9iyNg+GomCSf8MliQO43CCO8EZqza69bW8yWVLhpAEEgErBgECWHE9sx800/STY9Ixqq07i+fSP0Vu4qgW9iBkAeFaRltjFWkp5jzyxb0xQPWa9jqLhYsygkeYjcSIJc7TyYJxiCPStn03WIh3vZKrtACOA25oYSZIyUZyACMic1jOr9MQkbX88wQSDPdTn2j6xWagr6TOVBqJrUff/AC0Zf6wfMqyM8we0kCeJy329qJ+H7TtvjYQRBDQr7OSFcZk7cjMiRjvmL2luKZQ22k58w5giNu7cI3HifrRbSdcUHAkqcwwBKggYEgyZPAoqKbdibSqg3FQ2m8Syq2/K21lG8XFRSyuN20iRM+ZhGZHINUOoI2CoFw/n3AifmAKkrG4kiDzkxFVum9VJY3Ay4+VQ35gMkEkzJA+68VPrevlSLRJ3BZOAxicnAgjMSMA4PGEfqpgZtFNw1N2uTa/jJbekVrQF22He2IyqkjAEEDmDt7Dvkdk3hzTvDMNlxs7bZJjJkGTnBnme3aKiTq9xyEYyA0yiguDumSfrBzIwPpUjdZuSLhu7QB5H8o8pkYHBBB9cTM0ol3Nx79ZUKPLXTtb33SB/CpJiyu9T2uWVwduRLKWbPpABg55oZ1Twnetk3G1Dq8+XzMGbmBzJjOI7nFH7niS6YIdmkSSigIBGJIIAAJyQY9+aBa3VhW+IbhdwAxk5UklTkkzjG2DwYmAQ9EqnrYRLMpNjmWOh+LzaPw9cIU4S8BjMwbkYHBG4ehngmjPVNErDcp5EBgexHNea9a1BYZgck5khiTx/CO20GMD9dJ+HPWPiXDYuH8s2geCwEMB6EgAx9aTxPC6V5lPcbiIFbRU0naX7PRF/shuEgkPA7EEZH6zBrYeGuuX70Lchdqxu53R7djQrVaADT3lgytz4kHHABx9qseBdGrh7j7huyrcKY5j6Glh+YsyuBpLHpNPe1xEidwHOKo6brVu4T8MqwX5gxjmndT6c5G20wIb5t08fpUej6PatsQgUBhBHImp2uGsTIxa2JxE011mVEtuTPG0nPNZTxR+HCsN+mhWAzb4U/T0Na630f4bqyoPKZlcH3qPrPU/h3LY2y11yI/whSSfbMVQlcpmTVFvtPEdTpXtuUuKVYcgj+pFNFev9Q6XY11vbcWGiVcYZT/qPavMeudAu6R9tweU/I4+Vv9j7V6dGutQSYgg2MHxSpTSp85nv93p3kC7QqqIRBgAAQKz3UOm3bbl9xJI7AQPQQaJ3upAAB3cGcGZ54BBpLpybqM10MgM7Zxgdx9YrwqjK+es9GmNPWVNH0+5vt3GKkqD8Qfw7hiI7+pNZrregWyHubmuM7hETdKpmd0evH2r0jSaa0hZk2k3DLkGe0fyoF1vpOmukIQFYHcpQ7TMRmMetGjRZmM6RwWswuJj9Mu3cBEnlgI+uP4jWc6rbuXQyyNqPO3jBAhie/cZrTdQ8P3bBOwG4g4Mgv/zAd6zlmLtwsTCgcGQWMGFX3JH2Bqum9ziegq0yMGQaOC6jkYk+g78/af50YXSEsG2wu3AiO/747nmaoaLbakuDEqMEcbgP82DI/Wtjqli0HBDSI8oAgRiDOayu+i1usppXJ7UEWnPzIApU8SfbH9f9qG3dIrb2vtuO7tgmeVmY5En6njNFvKLfleZzBxz2qj8KyT8S5BAjk8ESJA/rgUmlUyY7i6BqU7Lj490jXVKHCBVykT5eFxAgnzHt/wA1d1PT3uOHZpiJkZMEEbgppF0ZpBURnd3/AKH+tP0gRHJZ5ZmHlPBzESOTE00MdXZx6xNPgkpDUc+lvGXdZpi1krclEUgm3tys+VDzzPAzyKA6jUrZtsLVwR5pRcSwDQGEAKZA5BntFGPEnWNwFveyg7WDsCySPWDnnjGc+tSdB6UV2QXC9jLh2JO0naWhV45keYZ9b0YqM9ZFUpiqc9IN6N0y7cW5cukKxUsql2liinamzhQZLHvDHgVT6nZ1D7L62mVCNu5lCq+BkCZgwCGOP3rSdb0Cj+7Vjvu3BvJGAqnzeVhCn3JPy+9X+qXba2grpcAuEi2QFZLSooC7doAKuuxwqycvLDiuGOokxYqcggG9t8fWYRWQqdyRI7qf9ueKDanpoJHwzyeDPB7/AHmth1BbQt70/KvmUIwbcBnkEcscgwY4FULViyjL8fcH2hiFyS5kAegGASZIweM0unqXIldSrRrqCdvKAbfTip3Kd2R8szP05J+k0UvdVd1COfiWpkoG2uMg4/hnaMx29zVrpPh8Xdm5odjLEMRDFsiGIUEcHn5iOYNReMulf2dwo/vBBIZZwBEme2TTNR126zhSnLOLDf8AwzQWtVauXgU2qrAtDAkoSICknBGA3ux55mLU9ZH/AAbe0BVZUXcCDB5b8zGDvjv68xh7V3UyF3MFOBKEmeYhRuJEfsfSr1rqF9DsubgrZKF43LORj5QQSODyT3roUyGu0W3Eoy2W4+OZpr9i+QPilVcQrDYMPtkxgAQG4Aghge+Qes1HmKIWLDlm4DEicxg+UD24FN0fWJZQzKFUEKIELIIlfLLECI9TTNdZkjZxtkwJUAyIM8tgEelGqzdraNCh6V6e+3j9oD114kxIzxmSSfX96u6awCVFskPjaQSGDTyCOOealudFKqXAE8jdxHvP/biq/RwW1CCdskiYEAgNEDjmPvWs4ZSVO0l0PSbTWF728p6N4U8cXb9p9JqYuagEi25ADOIMg+pWDJ9Io/4bvXLICElEWZQgEffmK86/DbUqNcLtwri2zEsREt6f4jJ/evRdX1Ky7odpO7CkttBg5yORXjcaWWvZe6IsvKuTNlpVBM8g8fSq9+yoJeRCzMe3tXNDrJgrtAyCO8/Wp9dbOwlRM8x3BGa5FmXv6xQ3xBZ695ZS1cJ9l+/es91brGRcZHQg4DLx61p+n3UABMBeM8ferur+E9sjapxAI/rNKW7rcnEcaYRsbzJ9F6za1ACKfhXBgBoG4HOPWKM6rwyt+01u/DIw/UHsVPY+9eedX6feGsVbcMc+XgrPHPaO/sa2nRhcKWxfuEPBhZwc/uYiqFdUtbf4yIB2J5gtPM+o/h9rLd10toroD5WLgEryJEcxSr2T4VwcKkfQ0qs/NP3TeWs8413xjrDcZgBnykgnGABj6kYFaLSW7Wy41xwloAQSYIbuSTiJMUU1/hVbjKzGNpU/4sGSMdjwRTtR0y2Svy7d07dojP1+/wClQMhuCRKFtquplSzo3WyHtsm0L865LA8ZHIoFet3DeCfEZWBkebysBkiFHH1rY9UUkLbQiG7dzOABQMtat3Dt2m4RhoClvUCeSKS5NMkT0KJ1DVaG9DZWJuPGJKSJEf4uSK8v1rC9du3nIAYwoyCELQgHodsAn3NGtb1x7av8VhAnYCYPsI7n6VntNdZpZSv6EGfUETxn0qujUYrciOpUArnMupqbL3kSBCKcHHcRI9cTB71eHVAxO3C8FYkY4gRP696B6rRRJQBbnM4z9TB7mgmu6nctORkd5/rmm6OfgGWHRRXU01vXlWAFwTyc/wBCsy+idjtDYXMxAgfp71Dp+tPcmWGOPt9f6kVau6sPbhTknJyO2RJ95Hpg1RSptRW0Q70643xLXSNKCJMcTI5H+3f+jRTV3LLAIoCEeVjmSDz9Y7cnt3igv9qKL5PKCIJ/zYz/ACpaXRFfNvJIacHIPEx7ZqhW3PWT1EbSFSxEKXdEdwNucGFzwxiGGJJjFELOr+Am3zMCvfJJB7nn5oJ9sY4or0XShLAuJ5iXEvuYQI+aRDQdwO4/9jQ1yw6gENLA7rfy8gRydsDMSYzPNKZWtmOWrT1BbS1p9CylbzsS7QGnBUnJAB82J5wMRFXBq5UGN20wQV/LBgBQICnufQYNCtT1K8GyU2iQJUTt4AkzPHf1P0ptvqt6XY7PNyu2F79hkYjn0zzhat2ezGNSYm7St4hdtjMttgBJjAg8llUHaVEEgH1JwMAJ0nSxt+KfMxnMRsCnYqNJAUGCAPT6mrS3idSrLBieZAypWeZGYM/v3q27KLywoYFSFTk+4MZKmP0HoaaGIXeRcRRYuNIx4Sr0W/cS6dyoSwwCSQN07pXIidxmeFqz1LSFdQiXyWU795kbiIBgk8oUXA7YMZNW7HSi5DbwoJ7sxIb588x2g/TAEVf1NpFD7jMCXbBORBAMHJB+uamesq1LgXMoajpoaWa3U+f0gvS6XSXNS/wy4tEgXDO1S+0Esmxl2gjHlMmTIMQW+IvDent2C1m6rI6j4Y3C5gGZ8snaBn9DM0L1GoCOty2oMDysSGfnhVgbBHkJEQByCxo2t+/cU7/Ir/lEm2o9DPv98nmn1ay2BJk3B0XuR0Pl4exMhds2luOZ+KGE7id1ySI3ggBVBme8Hv2os/iK2bKqlsL2LElp7ZAJ8o++TUPUOpLakg+b1KhhJmcEf4jWa1OpbeGVnJGTkKZmeVPHPoZrvQtfLRrv+U/TXJ+cLdR1wt22Vrga6RtCAGApiZgYJExMEd/ShYcgSuCF8x/hnEye2T+1SdH6K+qubVGeS3YDM/Uknua3lr8NLSWg1zcG2xuMTJ5I/g4xMxmtJp08SJ6lSs2pozwB0ay6EhFLgQXEN5e0gzt7iPY1odP4NVmQuGA+JlRPy7cRmBkDtmofBHhoaXUkKwZWUgEzwDug5gwZgn39a2HUHUSm4gPy35l9AorzKpuS18XnDjOm0oaO0qW9tgbpMrukkk9yaISy7VdiXbmOBT7N5kgMhYEYZR5o9wO/0q6qKwBgnuJBB/fikol9os9nFpjPEGlvBrdoBrgMnjb5hkHnCx/Lmifhfw/d+Hd+MXQsfJkFlBzPpParvVta9tgdgKgd557AH0+opWvFabgArRndIyD2j+IH1FdLylqdqBpORrWTaPo6W17s3d2yx/WhXXNG9wBbIlw8jIG095PO0ieKJ6rqoRZ+U7eDBI+tVD1JLiKbZ/vBgA4Y+sYyKxiNpnKLDMz9zpWuUkC46+wZGA+hbNcrR29SzCSon3GcYrlT8xeh+n9Tj8u3f6yi/VXvPCAhUy0HJg4E9hVy9fJB2gP5Mxna08RHMVhrfWGZV2OT8QldiAgSIz6iZ5P71sei9Ea1t2tAI84j83qAP3nOKeUZsNK2qIhsvSVNfce2iMgCvzuYkYETwfL9e1Z7r3WlFo2yEIY5UhW2z/ETz9BW+6v0Y3VXaVU/mZswsSfLwe3NYLxY+k0ulZdPbD/FJt3L7qzNxJhyM9oIhR24ptPhdLZP3m0+LC3LC+fKZW4h+CVtAbZnaqiW4xuVZ+9UDdPwpI+QduTB5n+uKl6faLwoa4EHmO2AJzyIkiDOO5+0bLIZT2n7H39Yq04FpVwlda1RguDb35Sro7l1zHxG3DECCo+uM1Fcsu9xy5iBE5AziPcGf/NGdGwQAcf60zU2kcTOf2j/AFrVrAPtiUHg35di1zBXTWAnEz/OJPtMf61OuoWSIOcQBI9vvwfrUJ0pnAJxiM5HeO3B/aqBtOB3j1Hf39v/ABVIAJveRVGemunTNKzQZLq44KsfhqB/i2D17c4Nd1nUyTJBVvNHlB3SDhmBiDjtIH7idLbYwBunEHiAOYEyY7QM5j3JWdMyKbjPbuANsncHwYgiMkdwD6ngzXWq0WO2CQfjaEem9QRkSS22cwWWSVB2nkEgebA4AMCTV5NV/eptBC75ACmYA5JJOSc9sCsXbsPadsNsmRgAkTgxBX0xjtnijel6iSq3fiM7Cdyk8QD+RR3EY+npWVLWvJFNjcbiHNfry7xDKu7J4kkSPTvyY5I+tP6WiXr6I8FcmG4YiORMEASRj0oRb66HDKbWCRMmFBkds/aZmKJeG+l3LT/EKlrgUbwQRHptJH/mBmDUqock4tHN+IVWouhHrsIO1Ohcs0NkkiTEkCCIABOAQMD9Y5tdPVVuQhLk4YoMosySDujcRiMxnucd6pqIYvbueYnaCvMRGDypg/XAqLpmo+GGjJ4Pb7E8jNZVqjT2Reep+HA1aYe/h5TR6nqWxZdQxAG8/ECsYiASFmPmI/zEHtWU6r1O7cf+8Yg/kg/KonaCAYJEn70/VXmYN/dhwCCB5T8s42nMd5749KAf2m+7ODuLFjyrdiZ5wIk5icc1zSU6e0ZL+JLrOhB8/GaTR65RsBAMn0wMlZn3KsP0NP1viK2kKsu5fYEEnzRI+oyvEnMVF4R8I6nWfEKsqqhkOR5TcAWE3qZHYyFOM5JFepeD/CSaG3LLZa9B33VBL5MwC8kLwMRMTArk0aSNc5mnj6pp6Sc+/WeTWfBuvvDcdPfaFwWQoP0UgTQlrTJNprTLcU7NhXa5Y8CDmTP7ivoxOpbuM/T/AHrP9e8JfH1VrUgWzctAQH3BfK25SY5OTHpiha6ubRdOsaTFj1Ed4X8P29DpbabVW6VBuNA3FyPNn0HH0FddtzNLEgnuP2Hr+tQazUvd37jtZRtKEFQD2O8iYYx+nak2mNq18RzLMAF2g4B9vU1K71Kz6UwO/rCmoVdTHJjptWzKL5p5yY7cDAqzd0tx4ds/sfb60BuW7ogyQgIkCAPq7bixE/QVrOlsHwJ8v8z29+aiTUxKsZ3xChAGWPtKdoLgLHqSDHvBxVy7p44kj05H25p5RQDOJ5Oar3LBXK3CB/CYifrXoDAnnbmBuoFwrL5jbIjaYDD3Vm7+xrLXdA7bVO5g3MkCIiJIxM91iI7VtRq3uB1JC3ASAHAKkAD0ORQjQeEkNxmuxhpRUX4YC5kRJ7+h/nUzU9ZGn+v5lHMant/vpAVvoWuLMGHxLbKVliEYD0959arXeoGxeClmVkbzCOJ/xEZWPQ16G18rOPIqklhyAMxt5qountXourscESGAGVPOYyPr6UxqUQ1Zr2U6fDp5GQ6DVo1tWa4pJyYgDJng0qlW2o+VUj6Uq50Hw9Ya1mT8Q9NV1Go07GLgBDq2ADHm98fY0e6Dri1sSQWjJUnzehEmQSBMdq8p8D+NDbBs3Za2clASG93txy3drf5uRmQ216fqrJBZSty1JKnAKkkzI5HJyBjM1Q3Dvw50nI6H+I6mOcpI3G82/TmEFIJEt8zFu+eeRJ4mhFzw+Za25LK7ncRAQoxwuzMQpiahu9cTTWA+y64H5Rt3CBPdgAPefvS8PdYF/UO4TYirBBYsdzZn0HEQPajTe0SX0kjvmYXwBdtXWa1vcAn4ZDBWlTtIJBySCeIkVb0/4c/EZGvYG2TBIaTkAg8ESf8AX23q3Btj0z7yM1Bp9QLm1gZtuJWe4OQ36j+dd6yBnM7Rin7cTPnwdYS2Ft2Ld6JBa5cYAc5CqPmzyIPvXnh6Sov7EupcWZBHZSfzA8GJ9Zr2mx05UUm6UAEnnyhfUk8Y5rOdb6x0+8uyC4U/8S2I2ngbWxP6SKwawucfGc1eMdAQrWv792mF654S+Dp9ys9+5uhltIWAkbjAUFhA5JPccVT6J+HGs1AygtrIzdbb7sIWWIgxP2xmtV1HxMRcX+ykqiAgghYcmO0SI9Qw5OOK3Gh1G9UNxirugYiMAwMGf6xWjiCosALxicYaxyb28J4v4h6Bc0d1bV64slJtsPMrDdIknadwbORHGewi8KaU3GuC4QV2GQwPmYELGIB+/wDOvYfE/htNVa+FdaVaBuCiVI+Vh6H+u8VQ6T+HWm0dppe48jJZvKB6hBgHvNN5/YPfFr+kSy5vPKukeF3uWhctraUbwim4QpuXNpYhNwyYX/bvET6C+LxC2bvxBg7bbbhnkwDu7weK9O6n0DUWNTabThXUHeC24gHglQOG2swx6+hitVqtF8UBlEblmG4BxyPcGuDXN+890oXitYsy2E8b6D4X1G74l5dtq8sAgLuZXEkkLkEiBiDn1rf+KOjvftjUaVgGVNlxZwQpIAAjysCWz7AUf0oUSh7cA8R6D29KutYRhB/o1wa7vfEDSXBtPN/Evgw2dNYu6ZN5A26gjBZsBXIJPuJ9xNXeufh691LV7SRbDIu61cJBGBncA0t6z6TNegaG0qIUmR3HIP0pz3kBVdzEkx2+uft29awVAbFt52OIqUwFTFr+vhPGdT+HOuRx8PbuJgFHcMAcSSVHljnPtmvSundJZVS058lpFUkNLOQoBkwD9T6zRhhudiCJHb/T7g/ep7FleCDPf694roVWOOk4q1mfLQRZ6ZcCsLW1EztWe57k+vfvVzRaBlshCxYk5O4tj0k5jH71av3LaoSF3DvClvueB96i6f1QEKGAVmnaoWJA7/aKR2A9mOSIosxFwJSva1FUre3oxJCsFYboOIxzHpVXR9SvMxym0HChThR3ZpMtHPaiR1FnUHaQT+pHB4JFSrprVuSoiI8qg98cDuaWqEnUrC3f1jCyqLFcyhbvpdJdjtVTkmQCRj7dvvVHUXXvuGKuLf5cAKYPOc/TBqv4tubdP55RnYi2gOR33N6kYxkZHrQ/V+OnIi1p2dgOZ8imJ8zR+sYphay6Bud5xzqSmxOZf1WtsC4bQA3MvoPm4GOxgkz/ANqK6WVskry5/wD6/wCwrKeB+l20N+7dKG9JmI2hnEkqPTduUfQ1o7eoO0KIgYUfQc0puwbwpE1Ab9/0hKxdBRBMgDzZB4xyMcihusL3iPhqSgP5iQJ9/YelEbXTAFyveYBx9/TvVexqLa3WCmVOCOBPcgH0iKx0IUA4nakZK5kmg6XsfeSpInGW8xzMnjv270Se6rHaRB7cftVTQspB+GGCzIlufcd49jQ+8Gf4fxCpuo4Y/DLFCRjnsc8E/cVRTYU092k7HU2TJ72qhtpdN3ymDk+kr2PtSAfbsCwWkyIwJGCI7iqeq0Jt6j4oyzCBuIZBMT5QQd0TH1PrQ3xn+Ii9Ot7Rtuapx/dpyFH8dyOF9F5b7kNpIajafdoqoR0hS5bRTDXAD3BdAfsTSr5t1+ue/ca7dYvccyzNkk/6D24AxSq/8lTibGVQ0Ub6N4qu2GlTM/NIkN28w9Y/MM+sxQNqaDVhUMLGdo7I11OZ6p0/xnbvobWwgHlSwBGfyPOcx5f2q9o9OrXdtvdp7m8Ql0OBcRWDHaCZnBidwxPevI7OoKkFSQQQQQYIIyCDyCPWvQ+i/i25VbfUbX9qRSCl0QuoQjgg4D+mYPMk1G/CC3Yjmrcw3YCezaq5tjBiFEgSJPPHoIND9B1IXTtgIZO0EjKoYBG08EZHseMVSs+I7Gr07jRXhcJQjYPLfUxAJtNn9f51ntB1W3df4LDbcOHQ/MDHZTkHkxwZ4rz6+tCLicapofGlt/7Fc3y21ZCq0ITMDdEFlzMf4fWsV0romoZSAhgpgmRJgEZ/X6CfrW66d4bXbBkkQSn5o5UEdhM4+tFReQbbcMpABDCBB/hM94pYBtnHxzB6KVGDfaYvpXg10ZXvsigThp5BG0emTz9MczRQam5cuFVKsESGY8YGcnhvetT1ywr2ZOI4iYJOACP9TxWd0unRVIwfiE7jIiB2n39PrU9fFQU/neW8HTSnTZrS1pbqWrQS2SVABXcS3aZknPE0T1HUVe2hBkNyMHHef3rN6tlRtpwp+QgQgngT6HMfb0qTpmmZWC/lbOecnBn/AEqQPVRmXe/9y/k06qh+6Htd1oWQnxANjNt3AkkSCQdoBJEiMes093DujRKqpHy/xRPJ9h2qhe6jZS4EuHKxEqSAT2BEgH2qPUeJtGX/ALPuZ7hElAjzH/MAP3q/U/lIhQEm1PRvNuQsv7/p61TtaxlbaZePzAGPpIkz7EUb6drGZc2jZ7D4m1iY7wjED71YNpF8zMJPLY5+nbiu+UGyMe/fSHNKY3lK3f3AeRue4ER7EU3T6MF2+K4G2CNxJM8zPtjFWA1tpUm4/fPlEeggCR96zfjBCpW+pbZAVlUnucMTOeYrlwFGo59++sU9UqCbTT2+orbBiDNc0mo+ITnHcz61j9D4kuCbew3VXJBWQF/MARxHvxNGOi27T3muKz7uQjGNg4xGDPM5jFTh2ZlBOB097zpaqMpIFjNPeIC+ijtWN8Sa9lvSQ6jbAYAiN3af0+tai5dJwuW+/wD4oT1Tw82ohDeZQDvIAG1jP5pyR7AjtT64NXsgRKiwzBfTdZctBUDQLk7SQJmJwe4j1nitB0nUB0P5oaGMk+YROe/AoP07wS1pmY3WJ7QACCJg+aROau6fqptqE2HcpIJ+WYaC2335pAU07ajYec6B7BhHXdPt3B/fhWTEBgOZ7Ge9Z+69rTNcKgJ8Z/kGBuVYG1R/hEn/ALUdBE7zLmMGQY9gJgUG1vSPj3JIzxMcA8gek092ZbaRMpIhN2mX6DqGu3mFpBCqxhw24nsSTmJPAHetPoOn3BDY3CCxIgQM4AmJOfaiGg8P2tP5kXzNgmST+/bH7VB0zX7yyqdir8zQTPsGiAf3rlqVmFxmbRLBWF5J1Hr1uxbQlv8AiNtTMzj8o5Yz2HM1X12huMBtKC4wmGw0T6Dv/tVq7o1tsLogqAdpJwJ5I9zFVCty5qN6Asdo/L5dpzG+YnJ4znihwzDbPp8fnGqVXKnz+kuXOiSg80sBBJ4MegOBVX+xXQQN4AAO5gSAACNvl44mTI4H6DOv/iFp9GCl9w9wf/ZskM/0uH5UGRyZ9jXkni78R9TrQUkWbH/4rZMH/O+C/wBMD2q2lwXMsxGmRmoVJtNp4v8AxTt2Fazom+Ld/NqDDIpOPJ/Gw/6R/iyK8j1mte67PcYu7GWZjJJ9Saru80lFetTpLTFlESTc3koFKmilTLTIwmuAUf8AAy//ADtttrtsBbyTgxtXcRaubULMFLbcbpBBit34r6IdRYFtbRsncbihSr2yyrDE/B0q8k7l824i4WYeQKNmzyQiuq8Vrdb4DcA/C+I5BeZtuR5CFCgIhO9iRHYA+baQQMmyRzg9xRMk1nUEEMpKsDIMwQR3DDg/atr0j8U9Va2rqUt6tV+U3li8MR5L6jdPudx96wNSWtQy4BweQYIP1BxWEA4MLz3nov4q6S/cQm6dK0wyXxNth3AvJhfqwGa9Bu9PtX9twBWMeW4IYQe24YivkxNVbPzKV90OP+huf0Iop0rqF6wZ0eqZDIMLcawxPupOxvpJmkNw6G861ET6YsasAbDkExBiR2I9DQrV6FFDqAdo8ygxieQsdvr3ryP/AOKXUUAGqRL6zzdtbCR6C7a2j9c1odH+MunaC9m9abglWW+n1lirfsf1qCpwlQftz9ffzj6dQA9022v6eGtLaRpcsApgfL3yRBgVPf6JdRNmmcAgADfJ3ZEkEHEZ7UG6R+IWiusI1Vi3EAfFVkbPMb9vOPXitlZs22UlHJnurlvfGcfpUv5ct+5f4j+eVsAYE0vh+Dtd/OACWMgMOWO0Hnn7+1E7KWSPIAw7GMfp6/WgviLqV62wNqw7+VWJKuDyZAMQWjt+9WOl9aFxldcSMoQQwMfwnIM80oWXs26zt9bjVeGL5KhPh2w8sAdxjaDy2QZj0xS1ekFwEDy7SDIxP6jtVu3dBEx/KotVq0UEwceg/wBBzVDKts7SdWN8QYllSzhbz7zloXyzwJxj057UO1PSt7Mlxjsa20844AInvBP2ohrStq4l0GFYhW7Azx/rRB9Ot1lacLyMZxAB/nUgpB22yPj57xrPYeBma6D0Vrdxdr7UgjK5cc+uP09PeiadMRb7ncRuAxJiO8DgZoqmladzqoYE7YMwpEff1qnrnUmHUqf48AD0+ors0iF2zfr8IumVU2XaXf7PCEIYn80An/bFR6R2tg723ZxHEfr3qpp+rhG+HdYAkeU9iKa53btuVAmOZ+g+ta1TIK7jp3fKd6Dm8sv16z8Nna4oVQSzdgBzPPFZmzr3dmuW3t3lYmCi7SACduDyQpgmcn7ArotMhLNcEm5xuXbu7AQRj0puv0iWQT/cadQMbnS2s+pFYBVrLcDPhMIpqSDKHwNS3mCKrHncAgAHuoJJNEumXNShAa3aI7uLjE/bYMf1iqbeN9BaTz6y2wOBtO4f9ZhTQPW/jXoLa/3S3bp4+WPqT8qkfRjVlHg6gscj4xbVxbTYGbJr/wAWQMBfmj5vXA5AIq1O1cwiAY3EKoH9dq8b6l+OOpeRprCWxPzGWx/y7Sp/5mrDdZ8WarU//UahmmZUEAH6qgAP/NNWpwtssYk1CdhPZvEX4maHToUDnUODOxcKDGJJBI59CK8z8RfijrNSpRHNi1mUtHbIxAZ/m/8AdBnisUbvoP6+lNZieaoWkibCcHO8e10dv+1RMSaUU4CmzJxVp9crtEIqVKuUTIQ8P9ffR3DctgEldpmeN6uePXZH0Jo8v4namXJt2T8QgsCHjCqogbsfIp+vtilSomx5/FHUbw4t2xAaQC4UlmVt0TyNsD/Maxm2lSohFSilSohGxSilSohLGl6hct/8N2X2BIB+o71ZHWN3/EtW39Tt2N97e0/eaVKiZHi9p27XE+hDj7EA/wDuqfSh7bA2NQUJ9DctN/8Arn+ddpUWvAm0OaXr3V7Usmo1HqT8fcv/AE3GI/apLn4pdT4ualzHrb05IP1+HP70qVYe4zVN5Y/+L2uwPiKY7tbEn67WAj6RVyz+L92Qbg0/62L0/cX6VKl8mmP/ACIzU3fNAPxZ0rWdr3NO3f4Z0+rVZBkQdzd6r2PxntW52W9Os+h1X8ilKlW8qn/yPKc3PfI9T+OrHhLB/TU/7ih2t/G3UuI+DpGWMhrN1v53aVKt0J/yPKEpv+M2uiFXTIOPLpxx7bmMVSu/id1S6Ts1LqD2RbKQPYhQf3pUq2wGwmGDdT1fX3M3dTeOZl79wgfQKSP2oWbSE7jeBbuVRyfu22lSrq3WZcyE3rI/jc98hB+wJ/emv1Hstu2vvBZvu5NKlRCV7t9m+Yk/r/pUdKlRMjorsUqVE2dApUqVEJ2lXKVEyKaVKlRCf//Z"/>
          <p:cNvSpPr>
            <a:spLocks noChangeAspect="1" noChangeArrowheads="1"/>
          </p:cNvSpPr>
          <p:nvPr/>
        </p:nvSpPr>
        <p:spPr bwMode="auto">
          <a:xfrm>
            <a:off x="9082088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4" name="AutoShape 10" descr="data:image/jpeg;base64,/9j/4AAQSkZJRgABAQAAAQABAAD/2wCEAAkGBhQSERQUEhMVFRUWFxcYGRgXFxUXFhocGBgYFxUYGBgYHCYfFxsjGhQXHy8gIycpLCwsFx8xNTAqNSYrLCkBCQoKDgwOGg8PGikfHBwpLCwsKSkpKSkpKSkpKSkpKSkpKSkpKSkpKSkpKSkpKSwpKSwpKSksKSksKSksKSkpKf/AABEIANMA7wMBIgACEQEDEQH/xAAcAAACAgMBAQAAAAAAAAAAAAAEBQMGAAIHAQj/xAA7EAACAQMDAgQFAQYFBAMBAAABAhEAAyEEEjEFQSJRYYEGEzJxkbEHQlKhwfAUI2LR4RUzcvGCkrKi/8QAGQEAAwEBAQAAAAAAAAAAAAAAAgMEAQAF/8QAIxEAAgIDAQACAwEBAQAAAAAAAAECEQMSITETQQQiMlFCgf/aAAwDAQACEQMRAD8A7RWTXlYahsee7qH1vULdpS924ttRyzMFH5NTTXGf2x/MbUKSRstgBR9wrEn/AFEmPstC3QUY2ditXw6hkYMrAEEEEEHggjkVtNc7/ZD1S9cs3LbsDZtKgtjG5TLbhHJWNpk4kkV0Ga2XDkb7qzdUZNeg0Nm0Sbqzd61EXrRrtcdoEb6wN60L/iK2F2us3QJ3Vm6oFepN1bYLiSTXk0t6312zpLRu37gRe3csYJ2qvLNjgUv+G/jfT657iWPmTaAJLJtHiwMzg44MGtr7MosBatSa0v31QFmYKoySxCgfcnAqtdV/aVodO6o97cW72xvUZiWI/pND0JIs5Neg1X9R8d6FEVzqbZVjA2yzTE/So3D3ArlvxN+1TVfOuLpdSgtb3KMEX5hXdgHcvpjzBE5rUmEotnc5r3dXHOhfte1I2Jft270kyQQlwyJUCPAIzzzNXv4f/aBpdWwtqxS7H/buDa3rtPD+xn0rTnBotO6vZqEPWfMrrB1AfifqDWdHfuoAWS2zCePUn7Ak+1fOF7WFLhz+efX+/Wvpt4IIMEHBB4IOCD7V86fFemsC7dW0GC2XdBuyY3lBnuAwj7RXejINxIF1LRK5+9FdN1EsN8es80u02o2ruNySZ8O0lsRtJBgbSDhgT9JpfqNYxMgE57DH9ax47K/mii6a9Nx3HM8f0irR8EfGAsj5F3KSxBnxITmCDyp9OK5xb64DZ25n17UnbVESd/H2J/8AVDGLTNyuEkfWk1k15NZNEebR4TXPf2mdO3QYncv/AOef5EV0A0i+MNNusBv4DJ/8W8LfqD7Uufg7FySOf/sc1oTUX7TQGdAV8/Acj7QZrrU18+afWNodel0TCvP3Q/V//JNd+W6GAZTIYAj7EAj+RFG+qznGpUbzXhavJrVzS7NSIb2oild7qWak1xpHdbNFHprHFvWz3o2xfquWLtN9LdrWchxbapg1B2XqffQWc1ZzT9uWvBTS2ByzvcOJbwgKoA9Wf+Vc6+FfjbU6K9duWirG4AHDjcGIypMEGecg10H9sfRX8GrQB4VbJUgyniZw6Z5MlT5YrkCg8gc5gZjPH3qnH2Ivx9Lb8Q/G+p1Y/wA243yzBCBQLZIzhYyAY5mlqWBcVpYgruK/M+lonwlAPCfIjvANK11RiVY4gQQAwxkgTkc066er3ZZZueLaP3S2CQCO4kTFFVBbp8QsFg8EQCOw/nnit7nTXChgQVJIkGYMTnyMGmyaN9wB8Cn6d4PHqRk58hW3UbBswq3LbBpYqsnaQSufUgc+VLbspihRb0mPqA9POmWl0RJTc2C31HBDZMAjKzHPnUQuAnge44qXUpwF5IYwOfDBPpHJ586Gx0sao6j8JfHm+LF9pcCFfO54nkeYA57xVw/xlfN2ivhLolgh3fUDJBzENPEiZ7TXUfhj41OpUbwAxBYEcGCAQRyCCee9bKNETa8RfzrK4r+0dwOouGtBUdbZBAjfKrub1O+Z+1dGbqlVz4x6SustQMXUlrbevdT/AKTRRQDkcjcwTlmPGQTAGBn7URb1NyAu0mTAwCBGTHrmai3Mt0o67WU7WB7Ec15q9ORkHB/FHdMNQ2Vowo9v/MBX91u2d2Vxx7GtrWmS6YJKsewUkTknk8QJ/wDdbLZQWyrIrSyMH8QZOd6rnawbEkjtiKBe+WfInA+lR2EdvtRKn4K/aPJH18DWE1GGr2als2jYmoNXZD22Q8MCPzipZrw0MmcjgXxf0t8sBm2Tbb7jg10n9l3Xf8RoURjL2P8ALPnt5Qn2x/8AGofinpQW48DFwFv/AJfvfrNU/wCBNW2i14R5CX/AZ88lD+f/ANUGOfHFlWSFpTR2QmvCa13V4TWXQuhbre9ItSc091vekGsooyOaNLb5pvpWpCHpno71FJg0PbD0UGpfYuUWpxSWxhS/2jfE+k+Ve0d26y3NisNqsw3zuVWIGOAfswrip8XmYBAA57xxyZNWf9pHS3HUb8ySzb1iT4SoKCO0AEe1U5QV75Azn9CKsxpVaESY1si3YXa6ksdrwe/iICnyAEmRTv4d14RkcbC0gQXAieftOe1U7buP1H3mpRpY55mmy6bFV4OdXrWvXbpEAySxJB4PYkYmOBQXziWJBj0Ax/xUFmwO8gE5itlsmcGl8HoPTqoQQyhpjzB9jxRTa0bTAIODn6lEcAjgQ2aVm3HK+9baS6QWjblThsDyoGg92R6G3bli6u2IAUgZmAdxDfp3q0fDukFn/MA2nPh5gGJUHnzqvJ0/m5uVWWDHc/Y0e3UXwp5zkHnvk+9HOVoVCC6zoq35z5x+latdqr9Db5n1KTB55ifP0ptf32xI8ajt+97Ur5DpYfsUfFvwwdQRctQLwwZwGAnv/F/SqftKsbd4FWByKsut68znaVKAE53GfSll7SrfLgfWNpDHn1FHvYON6MiuiFAgEUpuaZ0IZcHMQcxRqO1uFfuJGQcGY4444OaluWw0ScChi3FlU4rJE+nQa3BqIGtgaUmSNG814TXleGtZlCP4rsk21YKSVbMdlIJJPpIA96pHWelrcUNOwqQQ3kexrp1xJBHnj81TNtorcG5XtqWUkGRg7W/BEVPO07RXhdrVj7oXUTesqW+tfC//AJDv6gjIPeaO31z74TvBNfd+W7G09oYPEqVAPt+hq/k1r8sFx1bQLrOKr3UDVi1IxVd6n3rosBi0PR+kvZpUTRGlvZprALPprtMLb0j0l6aZ2XpLYxIoX7Xlg2XG0EqV7SdrcfaHNcsvI2IHhOJPEjMA+ikYr6F+IeirqrDW2EnLJ6OAdvsZyK4NqtHyDIhuMyIwceeIqnBP6Bnj2XBbd0h2h+RAyDOc+XHFa237kmjbesCLsPA4BUnvPA5OeTUuv6epO8H62MAKyrkEqEJMESNpzg+lWuiVbJ0wJdYvka3GuXtihdRpNrRIP29x+oqO1bJwAT9qHVMcsrX0OrerXzrZirCQczil9jprsu5VI7eIHJ7BT5kginnT+nEAfNQgiQQYn9aXONDIz+QF0+m8RkF3ySM4Hc+HMAe1TOCG3AJBHAgn2A4pjqNAHDbG2naduYkgYUnypVpHuLsYkAmQVwWEeYjANK+rCUNZFu6Notqg4k85/PtTg2xAIZfUMYpb09RA3eWAp/E0S1tohox5fjmpG3sW6qhb1Hoy3Fc2wC4GM8E4B9aq9rQ3vmHAXOZ59Jq9r0uBMwe3nQXWelkAXDyM+U+h8qbFtIlyY1ZRNbY+oMPEPL80Hb1RAIKgz59vUVa+sdDAVnLIJ2mCTvyYiB6Z9qSa/pjoklfDjPanwn9E7bPpkNW4NDh6i1XUEtLuuMFXzP8AealTDoO3Vm6qjrfi5LikW3ULMbiYJ9IPFL9N8RNaKxcHy1yyYMj0Y8czQfMro343Vl8JrmPxd0MaO2FsO5W/duOwMELhWhYExMnJq3N8UKw3JkGqp+0DqpfSwAJ3iD/DKsMffinLpkHTsqeg17WbgbcO49u9dK+G/iu3etHeyo6c7iFBHZgT64rjFqzBBQmJiDlh5bsQJzx5UVdt7wAMz4Y7ZMj2o3jTKG3Pp3a++KQdRtTUfwH1b5+mKM0vZYoSTJKz/ln7Rj2pp1BBFIa1YnpVLmK1t3IrfXHNRadJz5UUpaq2Co2+DfRan1ou58QW7fm32qr9RuMshTBHnUGjbcw35A/sVK534URiWvrHXx8vBKjkzgn0xXL+p3Ve49yMHjPciZPvTzrd9mP+kVU75gOATg7seXBp/wCP1htaojs2gWJfaoA3KSTMjygdiJzH3oLX9RY7FNwsElEHdVktExkbnb8mor+oYgL5T/M/zwBXlnTEmBweSRMetemkQZZ9tBNlbL25e4RcH0rsYqQP4mB8P4pjoei2QEuttI3MTaF6bjDAt2wkTJOCfLOYioOk6dASrFmXEmNoU8gE9/arGujt2batkltwkFHMLEysHaM/yom6FrH8ht/1EAQLSywWQDuIKEnxT3BJEkAwKks6ZHndKOTie+TJM45Me1AnU21DBGIyCQVxgESO85OMc1Kt+QNjhiAHaVAICkE9jmAfzU03tKy7FGOONBV+21vwsBmDPn5evtQzIrenNbXm3eJXk4G2BEDjjB8q0DQRKxAk+UBoyARGYBHqKU2UKn6eqGXAaPL19DTLS6sgAmPbihH2sghQGBWSCc7idvJ/Tih7l7aI/P8AvFBQZYrPVUUSDuYccxPrIigtV1K44AMHcTJngEeUedVN+qlGxkVKvWgwnIPpTFGxbod9U6mLjq9xRuUBPCPDgQs+Z7zXnVNYzobCfRIJ8ME8EZ8gZqo3daQ5b6gYJBPlVr6e9rWqCrbGX6gf5cc96JxaVkE/Ts80n67qdytaHcQTAxPlPenTjFU7VdUi66uCpLHHP2Nedkk0uDoJMRn4XVQ0ufQxx7d80nvF7DiPIbtwBB/3FXZrat3pdr7KMIcA1LGbvo7419Cq91FkthkAg5xgR5AVnWL/APidExXBgNB4lTJH4nND69lA28DiBUunQNb+XmCNvsa9XA7VsnypRfCltq/l7WA3LiSPCcciYMHJGag0vUTvkQAe1T63TG09y208kZ9iD780P0Ppj6h2t2wC6I9zbgFltrucr/E2B4Rk5q1JNA/LrRYNB1i5pnF6w3igyDkMP4WHcfpXQtJ8Spq7AuKc4Dr3Ru4P9D5Vy7SqNvMH9Z4/WiNHfey261t3D90k57ducVLJD5K1wtuquzUK6sJJPFC6fqq3RIBUj6lbkfbzHrQ+puBhz+aVkXKYuP6voRrdZbuwwYbiMcAjPA86H0Fht8K0zHtSa/oCCSOBH9gU9+F9igOzHdmc45jHtSpQSjwYusMu6pVt3UfkExImfWqN1C4Vc+ZGf9q6Gbdq7dAbgf18/tVR+L+kAXgEYAYj7c1n40v2phZrq0VrUqBBHcTWaS6m6SxHaAOQ2G57xP4o8dOCKwPiEcxwTkYoXQ/D5a6iltqtzc2OQojDFeSJx7V6sMkSCfTWzqCGhMAsAeB5gGOAY5/5p3p9UoABImPSZ78etJzorllyrCQDBGNuJHfI+9OtD0A3ACxG1WEFRmBk+Lyz51k5RoCMmmSXdaojjHbFDX9ZbfBVR68H8ip+rW7YB2qoiY/i57mqvZ07O5gxQRSkUfKyxgErCPMdj9XERPlWwuNIDjtBmPuM980new1sCSZjj1/uKJ0nVGAhhI8jWODfg6OZMf2GgNLH6G2iJBPae9A6jVm4NohcywMHicgnvmtLV4Nm08EZ2ntHkaKusQVZ02t9StghoOSfcEce1JdooXQD/oxLpIncVWAyrJYgAAtgH7/pS7qNjZjC3EJV1ht0gkEGcGNvbsRTzrWkK7U2QRKl0b5iXDiGXkTmDBgwMCgrujCOr3ibttw4DhgWkHbuMyzFTB2uBIMd5p8H/pPlTvhX01PnR/ReovaZigkEZH6cetRL0ssCywe+D23FRjtO0mD2rQdNNNbj4T6yZ9SMKR9Z6Gl4ScN5inc1o6zXkzjY2JQir2HK3MrGD/fNK+p9UUeEGWjgV0PWdMW4sMPtSez8J2lYnaSfU0uMEmOUuFF0HRXuNuMk/wAquHR/h8KAW5p7b0YXgAe1S7aq35SEONu2c0/ap8OtKai2vhgJcjsf3CfQjE+lc0vFkO5WKnK4JBggj2kEivo3qGiF609puHUqfMTwfuDn2rhHU+lXbN25YuA71gHA4B8B4mDMz3BqjBkvgGRUjXpV4MBIgqVJ2lRKzBgH9+PX1NMxqSNoYMMAgkQciVn1IBI8x6VXU8LFdx2n+HzmCI/ex5U/sW7221avlboZkCAXEF1RsAs5aAqQ0Qx8wCuTTpw2Mx5XH0YWxuCjwgifEJDNJkbjMefYe9bG9GHEHz5B+x4NAdR0z6ZyRJtl7iqSGVgUaCjhsq4BUkHsw86Pta4Pbgpu/p9vKpZR/wBK+TVoF1TNtBX/AGPlSzU6goO4kwP7+4p0miDwLTkOTGxoA4xDkxyeDFKOsdMucEZBI/GCPL8V0Urpi2pLwefD/VlQtduvtgYxIPmf9vvVa69qXvXpBy0AKszPYH/VUK71I3KTHE8VFc1LK+4YKkGMfk0yGNRlaAc+Uxvo9YbdprVwLkruJztAEgD17URqdd8pAbFxTbaAQcuI+kQcxJqqvqHLkySWORVp0XTx4XAx/qIiVAORyORBjPtWzio9YMFs2kR6e21wH5jNvJBIOQIY8E5IiKnbXtZJCEm2wyAfaY7GiNVZbYT4BuAjYwLAnaSCOVw3Pt50D03RRuVhKnmZOfauhTDlj1Ql1mtZjt5Jq0fC/RwtstdXcW7cgTSS/wBFKXuZE+8VcLSbdN4WMx9xjPvQZXS1QpJL0Q9Y6G25mVieIBzAGIqu3GgGcEfrVnTq+0bGQEcyJHOSYNaX0VwzbMgdxj781kMlemUpPhV9BactIaDHnE080HUWEqx5EEkTI9fP70NoPh++7j5aEzPlAHfmjLQg5HGDRZZJj8dxGemvsoYDxIRx/fapNX8PWL9pntOEuSf8omSZICqpGWaWAyBG1pjFQ2kNuGTxpyRyRPp3H6VrqLRutvtk7o/QQM/YRSE+2U/0gB1uLcyArR4iFw22dshRAP7s/mm46G1zhdjjnureoj7ivena0EC3fxzBk+Gcnw+ZgDyzTSyjWTCMCAcduRI+xhgYopSbOUKOmafqdu5Py7iPGDtYN6jg+lb/AOJHnXBTrbm/5m/ZcXuoCe8KAO5qwdI/aBeUAXf80j6sAPzhgcA47elE8V+EfTrI1FaG7VM0nx3YY7WbYd0Ce/kSe3vTwa78R7UmWNoJMcbxUZujzB96U6jXjaRPNI7d25pSWWGtGSygQRkkkEcnmlWk6CLZqNSFUt5Cuc/G7An5pBYrAbudhbgTiQJimet+IU1afLtyJIY5BkL6eWaw6WVhhMxNZekrNStHLCS9zwwCBMkxOfTg8ceVMndgg3h5W3sSChC7izRPMbWfnMk0x+JvhzafmpP9AeeKXay8XnYqgKAxm4GbCIDGcyWmI5JHavUhkWRWifRplh0muuXNM3+JNsWLt87mFsb1KgXmFpz3ugFQBMFQMCs0GmN1mYKohDeZU27VUkYnhYnjngd6TaNyYQsTbBJgHAJUAlfvAEjkAU+6ToRd22/AmWhiQCv7xljzJCqN3FIyssxRqJJq+lkEhkKMMEGN3AOROBBB96gY3VAU+JcsBOJOC0eeBTW1pyrMWYttDFgwJZTu+XFyTxPMEjjzqPUqpnbnAzkRzj1k8TSVJj0kxNcsIRuIgz3/ANq9fpJUkFFU7d3iKcczzPfjn0prf6duBh1O3cecELzBjv5Uu+QgGMYk9j39KOwXBf4QajRJbAnbJE4A8PlkcHzBoq1rEZCotgHE+Icj1I9T+aHFyTLDcOIJrxtDKhrIcsxfcCFgbRuhYJZvCCTIHpNF6Ykkb29MGkqR4c9oH570dotRbGCxDHAgCOB3kR980jNt5O7YGQhSGwfCSCNs5iCpHORUWoAZhtVgpjBPcc5VRAnsRI8zRR4DPo21vTyWLQCJz5EehqJLi2GMElDBxP0/6h5gg/rUey5sdWczEr3BP8PoaXX9E4A3GRxz+QKJrb0mlAsa9MS8qupB7Qw/qKi6poGDiAI2wTMUq6Lq9jlSxIIBz2+1MdN1L5rQCSB+PtSJQaAgkh90wC2FIUZABHnzn8H+VZrOhJdMkAf+OI8vvU2h8PFGXLgjj8Y/rU7soTsrGn0vym20K/Tbituty25mkeg4mmmquNbJfG0cz/DME/8A2j2mrD0j4dtlS9u6GDMSSpDAnuM8cxR48U5+AZMqgyj6qwt3DrtYY8j9qiXqd20oQhWAEAmZI5zJ/viuhdW+EFuLNvw3BwxPP+k1TNRopJV12XEMMD5iqXilBdGY88cngqe+t7aFtxcOMNMntAih72iDXG3t4lBwo5YR37DvPpQNrqu0grgjIPka3/6mWKjaJzLDkz/f8zT4xSEt2SXFJIUL7foD50x6Bbu/OLPcb5dsggbjtMjAHpn+VIuq9V/0bT2Pc+v2qw/BCPdtmVOxW5M5kcDziuyPWLkxPZS1RZz1MyMbjugT5zH4q06PTqUIZZJ9f0qtv8PGFAlmaSIwVjgz2oHX6jU2f8r5jGM4Ek/jn2rx5Pd2iqSo3+IegPp3N+0BsiGIxg8yKI6fq/mD1Amo2+JDa0zG6xYH6QYO6cBYPHfz4pD02/8AMfaVaGBJCnbjt7SRR6yatgpju2rXg4b/ALckLxP3n+lU7qfww9iWiQSdvqByPbmug6NEs213HAgEkdzxx29aG+KNEotSxiDII7Tj+dbiyuL4HSfpQNF1sWtpZZIII4HHAnyNNF+KP8qzZiPCeBALNIViDz4T9R5GKg0Vmz80PfBa2uWAyfTHJFbWdF8661yyAqT4VKbmVRAErBAGK9BNSVtGOUrpBK9ZIU7hu3bilySLh+lQCZO634RKN7Gl9zqTBwZaMArJgj7Hy5o9OlKFY7jztbtnmCB71HpenqzR4VEEszY2gRk9+4EDJJihVWH+xO3XGIOyZY4G1QoxGT/TjmpVYFIZoABMhec/pigb5EmAAMARiAMznPHn51PbYBTbDHIUx2gT5tgTEYPPIrGum2xbfvMJzxxke/8AKidJ1i7ZdGRlDJkEAGCywZPfEY7VsuiUiTk8gek+I/yj2razo1fgAbQJys5MDHJzMgDiK3hlMFdm+pjuLEySSTPMnzM0XZuMj7doYxMKVYZ7EiRMcjtROh6KLj7QJJGPbJzB7Tip7GlIUKinxyAeBAn6CYA48zXWd0Cu6xiCACs4GYGfqUn1HlQl+28nKrmYB3RP/ECnGj0s/WcTPHciB715rekDbtGDAMj1ExEVtnCodHdwWGQo8XC4PHJobSXG05jxEGO2Qf7NWEWtibN0k+4jtmmnQtAhkOgLoTmQYB4gijVS4T5P1Vi6z18KIYEN9v8AemNvrII5ozUfDiMZXwt6yR+Jx7UA/QriOoKh9/dd20EHG7GMEn2pc/x7AhmQy0/T71xmaN0CFUwqggxJY4PEx60/6B0MadXJMvdbe0fSCf3V8wM57zRejTaoA7UUtV48aguEWXI5SNgtIPi34aa8BdsruurClcDcPPPcTVhWibZxTGkwISado+Zm0xrdbcEH+nei3U+1Da9TA9M4qVM9eiHU6fc6jJZmgA8ZMKB5ZrsvQOjLZ01m3gEIpb/yOSMVyBbBuXLQ8yM/rXVrWvuiyW2BrigAAMM8Zz6Cpvym3GhWPkhoi5LXIAVvCVYgkACS3nmcccVOl626B0h/4exPtyKW6i6bls4IJWIggzEnmkeh1ZtvuiCDjt9q8xoc5CP9oWo3XwiiNihmAwCzZBjzitOhNbW4Ajs7FRJI+nvHn2oi9pfnam5dbAJAEegAmaH1eiNvUPdRUQKEgTtUgiGIPEypJ+9eimnDUS+ysvXTtMbjN8xB8tNhWRgnPee3lWnXrAdSGMgxNa6L4kU2ZNq4G28Ku4HP7rjB/kapfVfiLV3bp2IbS8QQP5zwamxYm30ZKQo+I7XypdGxuiMzn70f8O/ECi0ysoJJJBAzkQQxPlGPvQ+o+Hrl6GY9oAJMVqnw4QCBtntE/qatU4qNfZlu7R7q9QWuBbe4AkQJkyfKO+RFEa7TDcGTcAxiLrobm5csW2xtkFTwAJgExUXTzbS5ba6JZGBKneJ2njcuQfUcUYenByGCpbEeEAQSu4j6m/7hyZx2PEVtoddgOo1JRg+dpAyInbuzyCAfB34x51j9NutcYgHdgqCV3EHxTKwGMTmiL+jNtHGxHG8qrS+4ecAwDyOR+KmF5rRU3lIYAqCpiACwGciUbO3y+4NFIU2/oX6O4WkEwJEn3Ag/7U3NlkVYdthwpC7FfYxIJJ5I3HOSCQKV6XUy8t4bZMkqJnAgwT3IntyaYXdSGUHawt72AOYJxIUkeEwAYnvQsZDzoTbaCsmPpE54P72MxBFR3dQqkbCTHnGOcRx5fk1JAdiLRLKIOSASSFn+Y7YqC6oDCcAmCY4+3mfSuoOzLb7gTkHtE5jn3pjptGdjMCWCsFJOTJEjjtUGg1uwbRbVgxIM7ln6Y3AMA23kT/EecQR05xuMGS8E+U5z+IrGcaXEIIjznjP28o71LoHJuWzagOTtacKwkEkicNtJj2qbrekdFjnJJXygQDPcENOKXaO5vTeTDKyryAfBtYE/cSPxR410Xl7EvCpRFqo7SmAT+fOe9EWlq1M8ZroRZai0oe0lEoKIE3Aqa2ajFbrXHHz7ZsMQZisOnMER6URaBSVmc8+dSX7oCgdzUJ7i6C6M/LYMV3bQTHpVo6f8WWnMBoaOCI9vKqnevFSAeGET96j1fwrdA32yrqc+EiY74oXBT4xUk4u0dJta7xgtcHy4M5yp7RHM8RRP/V7bgiz4iO5GBn15qh6DUr8tUUbVHbnnnPerN0VgVkffsMDHufSvPy49fAk7PbHSTJLEkzOBivX0z3DtS3AE5cwPKSveP61Y7Vm2RgyfLJ/9VILkFE2GYO49hAx+TFS7OzXEUXbJt20DQDK7gvr4cekkGk40Tb2V1gA+FmMFvv5mKsPX9MPlpcO4bGG4KDM4I9iRQd+5vU3RuEMuGH045jyMmqsQiTKvr9SbLM27cAY2zgHsD5UvtdeZyWbagAjHY041nR1e8zM4VTk95Pf0pT1bptsiEgRmQAP0quMY10xSl/4A6nUbnBMSTRr9QdQASYAgA5EAsQB6SzH3NIo2eKZ+9N9ReDWQe0cgDBjw89t3PeKJx6MUwh+pB0RvAWWBtHcsCx3DuQAonjIHaoL2oUDxCSJxJXYQQG3DuSAv/PFR6Xo4Nh9QiOxtEC5mI3IdpRVAwoXcZJ/7g8iaFsaINL7w4Ak7p8Rz59wcfiqKTOjKhjotXbCBbjja3iAG4lWBKwwA5IjicDmcETUXFL8EHEmTK/cR5EDFB6RdtwAEqCRMgMOQO/GCxn0FSdYtXBeucwWO1sSRM9q7VG/I19BWl1+1pBz2HPPP/qmtzVFwQQpWBuKkSSAdpz2GQfTFJbPR3ZfmlxGSYiQJABEmOSKFXUOqgGZ7HBEEwZjPKn+Xau1NjMdHVgCQMxzzJ7nPpGKO6KjA71MFSDHY/cUi0uvlhgASMcgcDk1YLvUbdtBkAknzzmJ/HalSVDk7H+i1DMstDBA2GEiDAbv2kRSbpXQ/nXfCYyWJjtHYekkR61Fa6yogBgBI3DxcYE+k0TpOrfLuBrRP1ZH8QkSM8TRwsVkT+i96bTbUVZJ2qqyfQRRCpWunvB0VhwwmplFVI8l+kluiVodRU1s0QJIKkVa1UUTat1zZqR833NSxURIz5e1TfPhAWPIwTie1NwVyO3rWmk0KXCTO1PM5HsO5qJOz19aBOm67TsD/AIr52xSPBaCS5zMux8A47Gtb3UyVNtCVGdpMFzbM7Qx4JAxQ+v0ard27vCQDj1yK11mgM7lM+tbYOrZDo2+X3P2NWvo/VV2eL6QfKT+PzVYTQm6RJCHsf3D9z2om+X01z5bMMgEMuR+DSckNgVcH06L0vVDaO8DmIweKZ2tYHaN0x9ueapuivysBgwxOdp9ZHcU30OpRBhkVeciD5ZnJNefPE0H8iLRZtllYMRB47/yNVL4h0I0+muJuO66COM4kz9hNN7PxLYkKXE0L1a+mpIWNyiZ8jMQKKDcesB98OfaG5cKgPO70JMj2rzWXTnBmO4NXjqPRQqf5KHcII2r6xtPlSjT/AA7fLQw2Ak7gYJzCyBM/vT7VQsqmzJcKadCWyeK3tMVBtnvxVt6x0L5LADcVKjxEASe+B5UpvaFCRu5FVKpITYZ0H4o+RZa0LIYksdxnadwC+IdxtXbHrSC2WX6mRG3gfLHhuDC7WAiCsMO/Y+VO7ARO4oHrmgt7ZGN55yR68dqNNBqwHTXk3ZUwsTJIB8xPI45o/wCYuxd0mDgScCeM+lLdOzG2UPOO8YkyOJPajra2dgIZwwneNowYMFTuyvbIH3onX0HG5ekSWWZW2gwMmJiPWh7eiO7iOJn1wMe9EWDBaGZSymGH07TMk+Q4kR3PlUrjZZZ08ZETySsECSPI7hH/ABQ2GkbaOxb+aA5tkmRDYUHiSTwBPPGKMRLd4wIYHzkREcFiAZn+VVN7N24NxHJmOD2/lRmkstg5EHt3+9c4I5Tf+DHqXTjbkqMzlSPp9Mkz/wA1v0K47NEEHnOMUwfxmSDmPeABJ9YAqXR6cBgSPauToOrR0D4fuA2QAZ2llP8A9iR+p/FNBSH4Y0jDdcOAwAAgjgzI9MxT8VRFnlZFUjZTUqGolqRDRgBFqjrIoOytMtPaoJMOKODJZGUxM/VzHb8E1pe0xtAqpC4ImcR6Dt96VJuXcy7pgEiM7fMny4qAdR37i7EmMZ48v61MonpbWSWdOLjM5PPAA8jEGewA96NsLtMODtntW3wxfTYS6q27cqySNhP78KZOCcMIPan56GsGHg7iACCSR4c4zgEnjgUqfB8KoUaTQoXAZitpjBYDcV9dsiRMd6T/ABD024FU52tkSPqjBg9xNP8AfsJWOOx/vFe9bZTbdkBa2sQTMpJwBPqQO9ZGVOzJ400Uy9pblrb4SNwBXJMg+tW7p3TLreK4BaDQQJ8RxgE9hFRdB63bRtlzadn/AGycgEjIk1aLaAnPhAOZya3I210glDVlebSfKI77iYP9CasXSz4fXFQazRyhUDd5f0IoLpd9rV02rmDiD2OJxUTjsOjwvmg7E5Eg/ilV3UXEZnutlvCFkFRGcepETWanW7LJO4DGM8+lVjUai5dAIPiZVJPJWZAVfsB/Ojx4qQE5q6JPijqCyg3DE5n3GaSPoT8v5uGJHcxkeveifmgAjazNJzdgnj+ECKY9G0xuowJgE4AgRjtNMyNxiHi66F+gtJc3LtAgZ7waB65097drBODOTPerzo+jKpMAwf4omtdb8OC6jqxkSI7Ef2ZqaGZ7lTjzpzy3rAyLiSJJ94ivdcn0/LJZhOf4uCB+oqw6X4SRdwBPlPbHFKuraE2GAIMdjXrpWrJd14aBbkf5iRIO3AGZ3nPlFxgR5P6VNpNCSPByQQQMY7j1ECol6o0AdhwCMSYBPuBUn+OVDIwRnBJjyoGhkOOzE0qtBA/sc1KumA4/v+xQT62bzGR4vFjjPNPehaF9Q21R4ZhniQsAnjua5QbClOKRBoNNddxaUSI3Effifarr034YRCHfxN5fuj/emOi0S20CqoEd4En1J7mikWnrGl6QT/Ib4j0CtgK3SyTRdjQ0fEIpsEVCaKtaWjbWjopLEUOwWpDp9JRiisrN1C2bR802V3HPc/pJFVzqY2kEY/sV5WVkCph/R/rsf6tm71l2B/kBVp6q5FxgCfqYcmYkrE88YrKyk5vSvF/JtpRKif7yKg043hlbK+Ix6hTFZWUpDWVvWGUU98578/8AFW74actcQEyCh/UVlZRT8I8npaXtgExQ+vtAojESwJg+UisrKmXooqz6tzdEsTtJA8hz24qy9Y0KASFg/KbiR++PL715WVSvBH/QmP8A3G+w5z3im3RsPAwJrKyk5f5LIelv0yAj2pXYuktdk8D+hrKypcX9DJAXQ23fM3Zi4QKJ+KOl2n0jFkBKkEGSCD5gg1lZXsL+SH/srHUOj2lTwoB7n/eo+n6JGOVnwx3rKypo+lr/AJHHwf0m1869/lqdgG2RJHuat1tRwAB9sVlZV0SDITqtE2EFZWUQlDLToPKi0FZWUtjUbxWVlZQmnor2srK4w//Z"/>
          <p:cNvSpPr>
            <a:spLocks noChangeAspect="1" noChangeArrowheads="1"/>
          </p:cNvSpPr>
          <p:nvPr/>
        </p:nvSpPr>
        <p:spPr bwMode="auto">
          <a:xfrm>
            <a:off x="9082088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6" name="AutoShape 12" descr="data:image/jpeg;base64,/9j/4AAQSkZJRgABAQAAAQABAAD/2wCEAAkGBhQSERQUEhMVFRUWFxcYGRgXFxUXFhocGBgYFxUYGBgYHCYfFxsjGhQXHy8gIycpLCwsFx8xNTAqNSYrLCkBCQoKDgwOGg8PGikfHBwpLCwsKSkpKSkpKSkpKSkpKSkpKSkpKSkpKSkpKSkpKSwpKSwpKSksKSksKSksKSkpKf/AABEIANMA7wMBIgACEQEDEQH/xAAcAAACAgMBAQAAAAAAAAAAAAAEBQMGAAIHAQj/xAA7EAACAQMDAgQFAQYFBAMBAAABAhEAAyEEEjEFQSJRYYEGEzJxkbEHQlKhwfAUI2LR4RUzcvGCkrKi/8QAGQEAAwEBAQAAAAAAAAAAAAAAAgMEAQAF/8QAIxEAAgIDAQACAwEBAQAAAAAAAAECEQMSITETQQQiMlFCgf/aAAwDAQACEQMRAD8A7RWTXlYahsee7qH1vULdpS924ttRyzMFH5NTTXGf2x/MbUKSRstgBR9wrEn/AFEmPstC3QUY2ditXw6hkYMrAEEEEEHggjkVtNc7/ZD1S9cs3LbsDZtKgtjG5TLbhHJWNpk4kkV0Ga2XDkb7qzdUZNeg0Nm0Sbqzd61EXrRrtcdoEb6wN60L/iK2F2us3QJ3Vm6oFepN1bYLiSTXk0t6312zpLRu37gRe3csYJ2qvLNjgUv+G/jfT657iWPmTaAJLJtHiwMzg44MGtr7MosBatSa0v31QFmYKoySxCgfcnAqtdV/aVodO6o97cW72xvUZiWI/pND0JIs5Neg1X9R8d6FEVzqbZVjA2yzTE/So3D3ArlvxN+1TVfOuLpdSgtb3KMEX5hXdgHcvpjzBE5rUmEotnc5r3dXHOhfte1I2Jft270kyQQlwyJUCPAIzzzNXv4f/aBpdWwtqxS7H/buDa3rtPD+xn0rTnBotO6vZqEPWfMrrB1AfifqDWdHfuoAWS2zCePUn7Ak+1fOF7WFLhz+efX+/Wvpt4IIMEHBB4IOCD7V86fFemsC7dW0GC2XdBuyY3lBnuAwj7RXejINxIF1LRK5+9FdN1EsN8es80u02o2ruNySZ8O0lsRtJBgbSDhgT9JpfqNYxMgE57DH9ax47K/mii6a9Nx3HM8f0irR8EfGAsj5F3KSxBnxITmCDyp9OK5xb64DZ25n17UnbVESd/H2J/8AVDGLTNyuEkfWk1k15NZNEebR4TXPf2mdO3QYncv/AOef5EV0A0i+MNNusBv4DJ/8W8LfqD7Uufg7FySOf/sc1oTUX7TQGdAV8/Acj7QZrrU18+afWNodel0TCvP3Q/V//JNd+W6GAZTIYAj7EAj+RFG+qznGpUbzXhavJrVzS7NSIb2oild7qWak1xpHdbNFHprHFvWz3o2xfquWLtN9LdrWchxbapg1B2XqffQWc1ZzT9uWvBTS2ByzvcOJbwgKoA9Wf+Vc6+FfjbU6K9duWirG4AHDjcGIypMEGecg10H9sfRX8GrQB4VbJUgyniZw6Z5MlT5YrkCg8gc5gZjPH3qnH2Ivx9Lb8Q/G+p1Y/wA243yzBCBQLZIzhYyAY5mlqWBcVpYgruK/M+lonwlAPCfIjvANK11RiVY4gQQAwxkgTkc066er3ZZZueLaP3S2CQCO4kTFFVBbp8QsFg8EQCOw/nnit7nTXChgQVJIkGYMTnyMGmyaN9wB8Cn6d4PHqRk58hW3UbBswq3LbBpYqsnaQSufUgc+VLbspihRb0mPqA9POmWl0RJTc2C31HBDZMAjKzHPnUQuAnge44qXUpwF5IYwOfDBPpHJ586Gx0sao6j8JfHm+LF9pcCFfO54nkeYA57xVw/xlfN2ivhLolgh3fUDJBzENPEiZ7TXUfhj41OpUbwAxBYEcGCAQRyCCee9bKNETa8RfzrK4r+0dwOouGtBUdbZBAjfKrub1O+Z+1dGbqlVz4x6SustQMXUlrbevdT/AKTRRQDkcjcwTlmPGQTAGBn7URb1NyAu0mTAwCBGTHrmai3Mt0o67WU7WB7Ec15q9ORkHB/FHdMNQ2Vowo9v/MBX91u2d2Vxx7GtrWmS6YJKsewUkTknk8QJ/wDdbLZQWyrIrSyMH8QZOd6rnawbEkjtiKBe+WfInA+lR2EdvtRKn4K/aPJH18DWE1GGr2als2jYmoNXZD22Q8MCPzipZrw0MmcjgXxf0t8sBm2Tbb7jg10n9l3Xf8RoURjL2P8ALPnt5Qn2x/8AGofinpQW48DFwFv/AJfvfrNU/wCBNW2i14R5CX/AZ88lD+f/ANUGOfHFlWSFpTR2QmvCa13V4TWXQuhbre9ItSc091vekGsooyOaNLb5pvpWpCHpno71FJg0PbD0UGpfYuUWpxSWxhS/2jfE+k+Ve0d26y3NisNqsw3zuVWIGOAfswrip8XmYBAA57xxyZNWf9pHS3HUb8ySzb1iT4SoKCO0AEe1U5QV75Azn9CKsxpVaESY1si3YXa6ksdrwe/iICnyAEmRTv4d14RkcbC0gQXAieftOe1U7buP1H3mpRpY55mmy6bFV4OdXrWvXbpEAySxJB4PYkYmOBQXziWJBj0Ax/xUFmwO8gE5itlsmcGl8HoPTqoQQyhpjzB9jxRTa0bTAIODn6lEcAjgQ2aVm3HK+9baS6QWjblThsDyoGg92R6G3bli6u2IAUgZmAdxDfp3q0fDukFn/MA2nPh5gGJUHnzqvJ0/m5uVWWDHc/Y0e3UXwp5zkHnvk+9HOVoVCC6zoq35z5x+latdqr9Db5n1KTB55ifP0ptf32xI8ajt+97Ur5DpYfsUfFvwwdQRctQLwwZwGAnv/F/SqftKsbd4FWByKsut68znaVKAE53GfSll7SrfLgfWNpDHn1FHvYON6MiuiFAgEUpuaZ0IZcHMQcxRqO1uFfuJGQcGY4444OaluWw0ScChi3FlU4rJE+nQa3BqIGtgaUmSNG814TXleGtZlCP4rsk21YKSVbMdlIJJPpIA96pHWelrcUNOwqQQ3kexrp1xJBHnj81TNtorcG5XtqWUkGRg7W/BEVPO07RXhdrVj7oXUTesqW+tfC//AJDv6gjIPeaO31z74TvBNfd+W7G09oYPEqVAPt+hq/k1r8sFx1bQLrOKr3UDVi1IxVd6n3rosBi0PR+kvZpUTRGlvZprALPprtMLb0j0l6aZ2XpLYxIoX7Xlg2XG0EqV7SdrcfaHNcsvI2IHhOJPEjMA+ikYr6F+IeirqrDW2EnLJ6OAdvsZyK4NqtHyDIhuMyIwceeIqnBP6Bnj2XBbd0h2h+RAyDOc+XHFa237kmjbesCLsPA4BUnvPA5OeTUuv6epO8H62MAKyrkEqEJMESNpzg+lWuiVbJ0wJdYvka3GuXtihdRpNrRIP29x+oqO1bJwAT9qHVMcsrX0OrerXzrZirCQczil9jprsu5VI7eIHJ7BT5kginnT+nEAfNQgiQQYn9aXONDIz+QF0+m8RkF3ySM4Hc+HMAe1TOCG3AJBHAgn2A4pjqNAHDbG2naduYkgYUnypVpHuLsYkAmQVwWEeYjANK+rCUNZFu6Notqg4k85/PtTg2xAIZfUMYpb09RA3eWAp/E0S1tohox5fjmpG3sW6qhb1Hoy3Fc2wC4GM8E4B9aq9rQ3vmHAXOZ59Jq9r0uBMwe3nQXWelkAXDyM+U+h8qbFtIlyY1ZRNbY+oMPEPL80Hb1RAIKgz59vUVa+sdDAVnLIJ2mCTvyYiB6Z9qSa/pjoklfDjPanwn9E7bPpkNW4NDh6i1XUEtLuuMFXzP8AealTDoO3Vm6qjrfi5LikW3ULMbiYJ9IPFL9N8RNaKxcHy1yyYMj0Y8czQfMro343Vl8JrmPxd0MaO2FsO5W/duOwMELhWhYExMnJq3N8UKw3JkGqp+0DqpfSwAJ3iD/DKsMffinLpkHTsqeg17WbgbcO49u9dK+G/iu3etHeyo6c7iFBHZgT64rjFqzBBQmJiDlh5bsQJzx5UVdt7wAMz4Y7ZMj2o3jTKG3Pp3a++KQdRtTUfwH1b5+mKM0vZYoSTJKz/ln7Rj2pp1BBFIa1YnpVLmK1t3IrfXHNRadJz5UUpaq2Co2+DfRan1ou58QW7fm32qr9RuMshTBHnUGjbcw35A/sVK534URiWvrHXx8vBKjkzgn0xXL+p3Ve49yMHjPciZPvTzrd9mP+kVU75gOATg7seXBp/wCP1htaojs2gWJfaoA3KSTMjygdiJzH3oLX9RY7FNwsElEHdVktExkbnb8mor+oYgL5T/M/zwBXlnTEmBweSRMetemkQZZ9tBNlbL25e4RcH0rsYqQP4mB8P4pjoei2QEuttI3MTaF6bjDAt2wkTJOCfLOYioOk6dASrFmXEmNoU8gE9/arGujt2batkltwkFHMLEysHaM/yom6FrH8ht/1EAQLSywWQDuIKEnxT3BJEkAwKks6ZHndKOTie+TJM45Me1AnU21DBGIyCQVxgESO85OMc1Kt+QNjhiAHaVAICkE9jmAfzU03tKy7FGOONBV+21vwsBmDPn5evtQzIrenNbXm3eJXk4G2BEDjjB8q0DQRKxAk+UBoyARGYBHqKU2UKn6eqGXAaPL19DTLS6sgAmPbihH2sghQGBWSCc7idvJ/Tih7l7aI/P8AvFBQZYrPVUUSDuYccxPrIigtV1K44AMHcTJngEeUedVN+qlGxkVKvWgwnIPpTFGxbod9U6mLjq9xRuUBPCPDgQs+Z7zXnVNYzobCfRIJ8ME8EZ8gZqo3daQ5b6gYJBPlVr6e9rWqCrbGX6gf5cc96JxaVkE/Ts80n67qdytaHcQTAxPlPenTjFU7VdUi66uCpLHHP2Nedkk0uDoJMRn4XVQ0ufQxx7d80nvF7DiPIbtwBB/3FXZrat3pdr7KMIcA1LGbvo7419Cq91FkthkAg5xgR5AVnWL/APidExXBgNB4lTJH4nND69lA28DiBUunQNb+XmCNvsa9XA7VsnypRfCltq/l7WA3LiSPCcciYMHJGag0vUTvkQAe1T63TG09y208kZ9iD780P0Ppj6h2t2wC6I9zbgFltrucr/E2B4Rk5q1JNA/LrRYNB1i5pnF6w3igyDkMP4WHcfpXQtJ8Spq7AuKc4Dr3Ru4P9D5Vy7SqNvMH9Z4/WiNHfey261t3D90k57ducVLJD5K1wtuquzUK6sJJPFC6fqq3RIBUj6lbkfbzHrQ+puBhz+aVkXKYuP6voRrdZbuwwYbiMcAjPA86H0Fht8K0zHtSa/oCCSOBH9gU9+F9igOzHdmc45jHtSpQSjwYusMu6pVt3UfkExImfWqN1C4Vc+ZGf9q6Gbdq7dAbgf18/tVR+L+kAXgEYAYj7c1n40v2phZrq0VrUqBBHcTWaS6m6SxHaAOQ2G57xP4o8dOCKwPiEcxwTkYoXQ/D5a6iltqtzc2OQojDFeSJx7V6sMkSCfTWzqCGhMAsAeB5gGOAY5/5p3p9UoABImPSZ78etJzorllyrCQDBGNuJHfI+9OtD0A3ACxG1WEFRmBk+Lyz51k5RoCMmmSXdaojjHbFDX9ZbfBVR68H8ip+rW7YB2qoiY/i57mqvZ07O5gxQRSkUfKyxgErCPMdj9XERPlWwuNIDjtBmPuM980new1sCSZjj1/uKJ0nVGAhhI8jWODfg6OZMf2GgNLH6G2iJBPae9A6jVm4NohcywMHicgnvmtLV4Nm08EZ2ntHkaKusQVZ02t9StghoOSfcEce1JdooXQD/oxLpIncVWAyrJYgAAtgH7/pS7qNjZjC3EJV1ht0gkEGcGNvbsRTzrWkK7U2QRKl0b5iXDiGXkTmDBgwMCgrujCOr3ibttw4DhgWkHbuMyzFTB2uBIMd5p8H/pPlTvhX01PnR/ReovaZigkEZH6cetRL0ssCywe+D23FRjtO0mD2rQdNNNbj4T6yZ9SMKR9Z6Gl4ScN5inc1o6zXkzjY2JQir2HK3MrGD/fNK+p9UUeEGWjgV0PWdMW4sMPtSez8J2lYnaSfU0uMEmOUuFF0HRXuNuMk/wAquHR/h8KAW5p7b0YXgAe1S7aq35SEONu2c0/ap8OtKai2vhgJcjsf3CfQjE+lc0vFkO5WKnK4JBggj2kEivo3qGiF609puHUqfMTwfuDn2rhHU+lXbN25YuA71gHA4B8B4mDMz3BqjBkvgGRUjXpV4MBIgqVJ2lRKzBgH9+PX1NMxqSNoYMMAgkQciVn1IBI8x6VXU8LFdx2n+HzmCI/ex5U/sW7221avlboZkCAXEF1RsAs5aAqQ0Qx8wCuTTpw2Mx5XH0YWxuCjwgifEJDNJkbjMefYe9bG9GHEHz5B+x4NAdR0z6ZyRJtl7iqSGVgUaCjhsq4BUkHsw86Pta4Pbgpu/p9vKpZR/wBK+TVoF1TNtBX/AGPlSzU6goO4kwP7+4p0miDwLTkOTGxoA4xDkxyeDFKOsdMucEZBI/GCPL8V0Urpi2pLwefD/VlQtduvtgYxIPmf9vvVa69qXvXpBy0AKszPYH/VUK71I3KTHE8VFc1LK+4YKkGMfk0yGNRlaAc+Uxvo9YbdprVwLkruJztAEgD17URqdd8pAbFxTbaAQcuI+kQcxJqqvqHLkySWORVp0XTx4XAx/qIiVAORyORBjPtWzio9YMFs2kR6e21wH5jNvJBIOQIY8E5IiKnbXtZJCEm2wyAfaY7GiNVZbYT4BuAjYwLAnaSCOVw3Pt50D03RRuVhKnmZOfauhTDlj1Ql1mtZjt5Jq0fC/RwtstdXcW7cgTSS/wBFKXuZE+8VcLSbdN4WMx9xjPvQZXS1QpJL0Q9Y6G25mVieIBzAGIqu3GgGcEfrVnTq+0bGQEcyJHOSYNaX0VwzbMgdxj781kMlemUpPhV9BactIaDHnE080HUWEqx5EEkTI9fP70NoPh++7j5aEzPlAHfmjLQg5HGDRZZJj8dxGemvsoYDxIRx/fapNX8PWL9pntOEuSf8omSZICqpGWaWAyBG1pjFQ2kNuGTxpyRyRPp3H6VrqLRutvtk7o/QQM/YRSE+2U/0gB1uLcyArR4iFw22dshRAP7s/mm46G1zhdjjnureoj7ivena0EC3fxzBk+Gcnw+ZgDyzTSyjWTCMCAcduRI+xhgYopSbOUKOmafqdu5Py7iPGDtYN6jg+lb/AOJHnXBTrbm/5m/ZcXuoCe8KAO5qwdI/aBeUAXf80j6sAPzhgcA47elE8V+EfTrI1FaG7VM0nx3YY7WbYd0Ce/kSe3vTwa78R7UmWNoJMcbxUZujzB96U6jXjaRPNI7d25pSWWGtGSygQRkkkEcnmlWk6CLZqNSFUt5Cuc/G7An5pBYrAbudhbgTiQJimet+IU1afLtyJIY5BkL6eWaw6WVhhMxNZekrNStHLCS9zwwCBMkxOfTg8ceVMndgg3h5W3sSChC7izRPMbWfnMk0x+JvhzafmpP9AeeKXay8XnYqgKAxm4GbCIDGcyWmI5JHavUhkWRWifRplh0muuXNM3+JNsWLt87mFsb1KgXmFpz3ugFQBMFQMCs0GmN1mYKohDeZU27VUkYnhYnjngd6TaNyYQsTbBJgHAJUAlfvAEjkAU+6ToRd22/AmWhiQCv7xljzJCqN3FIyssxRqJJq+lkEhkKMMEGN3AOROBBB96gY3VAU+JcsBOJOC0eeBTW1pyrMWYttDFgwJZTu+XFyTxPMEjjzqPUqpnbnAzkRzj1k8TSVJj0kxNcsIRuIgz3/ANq9fpJUkFFU7d3iKcczzPfjn0prf6duBh1O3cecELzBjv5Uu+QgGMYk9j39KOwXBf4QajRJbAnbJE4A8PlkcHzBoq1rEZCotgHE+Icj1I9T+aHFyTLDcOIJrxtDKhrIcsxfcCFgbRuhYJZvCCTIHpNF6Ykkb29MGkqR4c9oH570dotRbGCxDHAgCOB3kR980jNt5O7YGQhSGwfCSCNs5iCpHORUWoAZhtVgpjBPcc5VRAnsRI8zRR4DPo21vTyWLQCJz5EehqJLi2GMElDBxP0/6h5gg/rUey5sdWczEr3BP8PoaXX9E4A3GRxz+QKJrb0mlAsa9MS8qupB7Qw/qKi6poGDiAI2wTMUq6Lq9jlSxIIBz2+1MdN1L5rQCSB+PtSJQaAgkh90wC2FIUZABHnzn8H+VZrOhJdMkAf+OI8vvU2h8PFGXLgjj8Y/rU7soTsrGn0vym20K/Tbituty25mkeg4mmmquNbJfG0cz/DME/8A2j2mrD0j4dtlS9u6GDMSSpDAnuM8cxR48U5+AZMqgyj6qwt3DrtYY8j9qiXqd20oQhWAEAmZI5zJ/viuhdW+EFuLNvw3BwxPP+k1TNRopJV12XEMMD5iqXilBdGY88cngqe+t7aFtxcOMNMntAih72iDXG3t4lBwo5YR37DvPpQNrqu0grgjIPka3/6mWKjaJzLDkz/f8zT4xSEt2SXFJIUL7foD50x6Bbu/OLPcb5dsggbjtMjAHpn+VIuq9V/0bT2Pc+v2qw/BCPdtmVOxW5M5kcDziuyPWLkxPZS1RZz1MyMbjugT5zH4q06PTqUIZZJ9f0qtv8PGFAlmaSIwVjgz2oHX6jU2f8r5jGM4Ek/jn2rx5Pd2iqSo3+IegPp3N+0BsiGIxg8yKI6fq/mD1Amo2+JDa0zG6xYH6QYO6cBYPHfz4pD02/8AMfaVaGBJCnbjt7SRR6yatgpju2rXg4b/ALckLxP3n+lU7qfww9iWiQSdvqByPbmug6NEs213HAgEkdzxx29aG+KNEotSxiDII7Tj+dbiyuL4HSfpQNF1sWtpZZIII4HHAnyNNF+KP8qzZiPCeBALNIViDz4T9R5GKg0Vmz80PfBa2uWAyfTHJFbWdF8661yyAqT4VKbmVRAErBAGK9BNSVtGOUrpBK9ZIU7hu3bilySLh+lQCZO634RKN7Gl9zqTBwZaMArJgj7Hy5o9OlKFY7jztbtnmCB71HpenqzR4VEEszY2gRk9+4EDJJihVWH+xO3XGIOyZY4G1QoxGT/TjmpVYFIZoABMhec/pigb5EmAAMARiAMznPHn51PbYBTbDHIUx2gT5tgTEYPPIrGum2xbfvMJzxxke/8AKidJ1i7ZdGRlDJkEAGCywZPfEY7VsuiUiTk8gek+I/yj2razo1fgAbQJys5MDHJzMgDiK3hlMFdm+pjuLEySSTPMnzM0XZuMj7doYxMKVYZ7EiRMcjtROh6KLj7QJJGPbJzB7Tip7GlIUKinxyAeBAn6CYA48zXWd0Cu6xiCACs4GYGfqUn1HlQl+28nKrmYB3RP/ECnGj0s/WcTPHciB715rekDbtGDAMj1ExEVtnCodHdwWGQo8XC4PHJobSXG05jxEGO2Qf7NWEWtibN0k+4jtmmnQtAhkOgLoTmQYB4gijVS4T5P1Vi6z18KIYEN9v8AemNvrII5ozUfDiMZXwt6yR+Jx7UA/QriOoKh9/dd20EHG7GMEn2pc/x7AhmQy0/T71xmaN0CFUwqggxJY4PEx60/6B0MadXJMvdbe0fSCf3V8wM57zRejTaoA7UUtV48aguEWXI5SNgtIPi34aa8BdsruurClcDcPPPcTVhWibZxTGkwISado+Zm0xrdbcEH+nei3U+1Da9TA9M4qVM9eiHU6fc6jJZmgA8ZMKB5ZrsvQOjLZ01m3gEIpb/yOSMVyBbBuXLQ8yM/rXVrWvuiyW2BrigAAMM8Zz6Cpvym3GhWPkhoi5LXIAVvCVYgkACS3nmcccVOl626B0h/4exPtyKW6i6bls4IJWIggzEnmkeh1ZtvuiCDjt9q8xoc5CP9oWo3XwiiNihmAwCzZBjzitOhNbW4Ajs7FRJI+nvHn2oi9pfnam5dbAJAEegAmaH1eiNvUPdRUQKEgTtUgiGIPEypJ+9eimnDUS+ysvXTtMbjN8xB8tNhWRgnPee3lWnXrAdSGMgxNa6L4kU2ZNq4G28Ku4HP7rjB/kapfVfiLV3bp2IbS8QQP5zwamxYm30ZKQo+I7XypdGxuiMzn70f8O/ECi0ysoJJJBAzkQQxPlGPvQ+o+Hrl6GY9oAJMVqnw4QCBtntE/qatU4qNfZlu7R7q9QWuBbe4AkQJkyfKO+RFEa7TDcGTcAxiLrobm5csW2xtkFTwAJgExUXTzbS5ba6JZGBKneJ2njcuQfUcUYenByGCpbEeEAQSu4j6m/7hyZx2PEVtoddgOo1JRg+dpAyInbuzyCAfB34x51j9NutcYgHdgqCV3EHxTKwGMTmiL+jNtHGxHG8qrS+4ecAwDyOR+KmF5rRU3lIYAqCpiACwGciUbO3y+4NFIU2/oX6O4WkEwJEn3Ag/7U3NlkVYdthwpC7FfYxIJJ5I3HOSCQKV6XUy8t4bZMkqJnAgwT3IntyaYXdSGUHawt72AOYJxIUkeEwAYnvQsZDzoTbaCsmPpE54P72MxBFR3dQqkbCTHnGOcRx5fk1JAdiLRLKIOSASSFn+Y7YqC6oDCcAmCY4+3mfSuoOzLb7gTkHtE5jn3pjptGdjMCWCsFJOTJEjjtUGg1uwbRbVgxIM7ln6Y3AMA23kT/EecQR05xuMGS8E+U5z+IrGcaXEIIjznjP28o71LoHJuWzagOTtacKwkEkicNtJj2qbrekdFjnJJXygQDPcENOKXaO5vTeTDKyryAfBtYE/cSPxR410Xl7EvCpRFqo7SmAT+fOe9EWlq1M8ZroRZai0oe0lEoKIE3Aqa2ajFbrXHHz7ZsMQZisOnMER6URaBSVmc8+dSX7oCgdzUJ7i6C6M/LYMV3bQTHpVo6f8WWnMBoaOCI9vKqnevFSAeGET96j1fwrdA32yrqc+EiY74oXBT4xUk4u0dJta7xgtcHy4M5yp7RHM8RRP/V7bgiz4iO5GBn15qh6DUr8tUUbVHbnnnPerN0VgVkffsMDHufSvPy49fAk7PbHSTJLEkzOBivX0z3DtS3AE5cwPKSveP61Y7Vm2RgyfLJ/9VILkFE2GYO49hAx+TFS7OzXEUXbJt20DQDK7gvr4cekkGk40Tb2V1gA+FmMFvv5mKsPX9MPlpcO4bGG4KDM4I9iRQd+5vU3RuEMuGH045jyMmqsQiTKvr9SbLM27cAY2zgHsD5UvtdeZyWbagAjHY041nR1e8zM4VTk95Pf0pT1bptsiEgRmQAP0quMY10xSl/4A6nUbnBMSTRr9QdQASYAgA5EAsQB6SzH3NIo2eKZ+9N9ReDWQe0cgDBjw89t3PeKJx6MUwh+pB0RvAWWBtHcsCx3DuQAonjIHaoL2oUDxCSJxJXYQQG3DuSAv/PFR6Xo4Nh9QiOxtEC5mI3IdpRVAwoXcZJ/7g8iaFsaINL7w4Ak7p8Rz59wcfiqKTOjKhjotXbCBbjja3iAG4lWBKwwA5IjicDmcETUXFL8EHEmTK/cR5EDFB6RdtwAEqCRMgMOQO/GCxn0FSdYtXBeucwWO1sSRM9q7VG/I19BWl1+1pBz2HPPP/qmtzVFwQQpWBuKkSSAdpz2GQfTFJbPR3ZfmlxGSYiQJABEmOSKFXUOqgGZ7HBEEwZjPKn+Xau1NjMdHVgCQMxzzJ7nPpGKO6KjA71MFSDHY/cUi0uvlhgASMcgcDk1YLvUbdtBkAknzzmJ/HalSVDk7H+i1DMstDBA2GEiDAbv2kRSbpXQ/nXfCYyWJjtHYekkR61Fa6yogBgBI3DxcYE+k0TpOrfLuBrRP1ZH8QkSM8TRwsVkT+i96bTbUVZJ2qqyfQRRCpWunvB0VhwwmplFVI8l+kluiVodRU1s0QJIKkVa1UUTat1zZqR833NSxURIz5e1TfPhAWPIwTie1NwVyO3rWmk0KXCTO1PM5HsO5qJOz19aBOm67TsD/AIr52xSPBaCS5zMux8A47Gtb3UyVNtCVGdpMFzbM7Qx4JAxQ+v0ard27vCQDj1yK11mgM7lM+tbYOrZDo2+X3P2NWvo/VV2eL6QfKT+PzVYTQm6RJCHsf3D9z2om+X01z5bMMgEMuR+DSckNgVcH06L0vVDaO8DmIweKZ2tYHaN0x9ueapuivysBgwxOdp9ZHcU30OpRBhkVeciD5ZnJNefPE0H8iLRZtllYMRB47/yNVL4h0I0+muJuO66COM4kz9hNN7PxLYkKXE0L1a+mpIWNyiZ8jMQKKDcesB98OfaG5cKgPO70JMj2rzWXTnBmO4NXjqPRQqf5KHcII2r6xtPlSjT/AA7fLQw2Ak7gYJzCyBM/vT7VQsqmzJcKadCWyeK3tMVBtnvxVt6x0L5LADcVKjxEASe+B5UpvaFCRu5FVKpITYZ0H4o+RZa0LIYksdxnadwC+IdxtXbHrSC2WX6mRG3gfLHhuDC7WAiCsMO/Y+VO7ARO4oHrmgt7ZGN55yR68dqNNBqwHTXk3ZUwsTJIB8xPI45o/wCYuxd0mDgScCeM+lLdOzG2UPOO8YkyOJPajra2dgIZwwneNowYMFTuyvbIH3onX0HG5ekSWWZW2gwMmJiPWh7eiO7iOJn1wMe9EWDBaGZSymGH07TMk+Q4kR3PlUrjZZZ08ZETySsECSPI7hH/ABQ2GkbaOxb+aA5tkmRDYUHiSTwBPPGKMRLd4wIYHzkREcFiAZn+VVN7N24NxHJmOD2/lRmkstg5EHt3+9c4I5Tf+DHqXTjbkqMzlSPp9Mkz/wA1v0K47NEEHnOMUwfxmSDmPeABJ9YAqXR6cBgSPauToOrR0D4fuA2QAZ2llP8A9iR+p/FNBSH4Y0jDdcOAwAAgjgzI9MxT8VRFnlZFUjZTUqGolqRDRgBFqjrIoOytMtPaoJMOKODJZGUxM/VzHb8E1pe0xtAqpC4ImcR6Dt96VJuXcy7pgEiM7fMny4qAdR37i7EmMZ48v61MonpbWSWdOLjM5PPAA8jEGewA96NsLtMODtntW3wxfTYS6q27cqySNhP78KZOCcMIPan56GsGHg7iACCSR4c4zgEnjgUqfB8KoUaTQoXAZitpjBYDcV9dsiRMd6T/ABD024FU52tkSPqjBg9xNP8AfsJWOOx/vFe9bZTbdkBa2sQTMpJwBPqQO9ZGVOzJ400Uy9pblrb4SNwBXJMg+tW7p3TLreK4BaDQQJ8RxgE9hFRdB63bRtlzadn/AGycgEjIk1aLaAnPhAOZya3I210glDVlebSfKI77iYP9CasXSz4fXFQazRyhUDd5f0IoLpd9rV02rmDiD2OJxUTjsOjwvmg7E5Eg/ilV3UXEZnutlvCFkFRGcepETWanW7LJO4DGM8+lVjUai5dAIPiZVJPJWZAVfsB/Ojx4qQE5q6JPijqCyg3DE5n3GaSPoT8v5uGJHcxkeveifmgAjazNJzdgnj+ECKY9G0xuowJgE4AgRjtNMyNxiHi66F+gtJc3LtAgZ7waB65097drBODOTPerzo+jKpMAwf4omtdb8OC6jqxkSI7Ef2ZqaGZ7lTjzpzy3rAyLiSJJ94ivdcn0/LJZhOf4uCB+oqw6X4SRdwBPlPbHFKuraE2GAIMdjXrpWrJd14aBbkf5iRIO3AGZ3nPlFxgR5P6VNpNCSPByQQQMY7j1ECol6o0AdhwCMSYBPuBUn+OVDIwRnBJjyoGhkOOzE0qtBA/sc1KumA4/v+xQT62bzGR4vFjjPNPehaF9Q21R4ZhniQsAnjua5QbClOKRBoNNddxaUSI3Effifarr034YRCHfxN5fuj/emOi0S20CqoEd4En1J7mikWnrGl6QT/Ib4j0CtgK3SyTRdjQ0fEIpsEVCaKtaWjbWjopLEUOwWpDp9JRiisrN1C2bR802V3HPc/pJFVzqY2kEY/sV5WVkCph/R/rsf6tm71l2B/kBVp6q5FxgCfqYcmYkrE88YrKyk5vSvF/JtpRKif7yKg043hlbK+Ix6hTFZWUpDWVvWGUU98578/8AFW74actcQEyCh/UVlZRT8I8npaXtgExQ+vtAojESwJg+UisrKmXooqz6tzdEsTtJA8hz24qy9Y0KASFg/KbiR++PL715WVSvBH/QmP8A3G+w5z3im3RsPAwJrKyk5f5LIelv0yAj2pXYuktdk8D+hrKypcX9DJAXQ23fM3Zi4QKJ+KOl2n0jFkBKkEGSCD5gg1lZXsL+SH/srHUOj2lTwoB7n/eo+n6JGOVnwx3rKypo+lr/AJHHwf0m1869/lqdgG2RJHuat1tRwAB9sVlZV0SDITqtE2EFZWUQlDLToPKi0FZWUtjUbxWVlZQmnor2srK4w//Z"/>
          <p:cNvSpPr>
            <a:spLocks noChangeAspect="1" noChangeArrowheads="1"/>
          </p:cNvSpPr>
          <p:nvPr/>
        </p:nvSpPr>
        <p:spPr bwMode="auto">
          <a:xfrm>
            <a:off x="9082088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8" name="AutoShape 14" descr="data:image/jpeg;base64,/9j/4AAQSkZJRgABAQAAAQABAAD/2wCEAAkGBhQSERQUEhMVFRUWFxcYGRgXFxUXFhocGBgYFxUYGBgYHCYfFxsjGhQXHy8gIycpLCwsFx8xNTAqNSYrLCkBCQoKDgwOGg8PGikfHBwpLCwsKSkpKSkpKSkpKSkpKSkpKSkpKSkpKSkpKSkpKSwpKSwpKSksKSksKSksKSkpKf/AABEIANMA7wMBIgACEQEDEQH/xAAcAAACAgMBAQAAAAAAAAAAAAAEBQMGAAIHAQj/xAA7EAACAQMDAgQFAQYFBAMBAAABAhEAAyEEEjEFQSJRYYEGEzJxkbEHQlKhwfAUI2LR4RUzcvGCkrKi/8QAGQEAAwEBAQAAAAAAAAAAAAAAAgMEAQAF/8QAIxEAAgIDAQACAwEBAQAAAAAAAAECEQMSITETQQQiMlFCgf/aAAwDAQACEQMRAD8A7RWTXlYahsee7qH1vULdpS924ttRyzMFH5NTTXGf2x/MbUKSRstgBR9wrEn/AFEmPstC3QUY2ditXw6hkYMrAEEEEEHggjkVtNc7/ZD1S9cs3LbsDZtKgtjG5TLbhHJWNpk4kkV0Ga2XDkb7qzdUZNeg0Nm0Sbqzd61EXrRrtcdoEb6wN60L/iK2F2us3QJ3Vm6oFepN1bYLiSTXk0t6312zpLRu37gRe3csYJ2qvLNjgUv+G/jfT657iWPmTaAJLJtHiwMzg44MGtr7MosBatSa0v31QFmYKoySxCgfcnAqtdV/aVodO6o97cW72xvUZiWI/pND0JIs5Neg1X9R8d6FEVzqbZVjA2yzTE/So3D3ArlvxN+1TVfOuLpdSgtb3KMEX5hXdgHcvpjzBE5rUmEotnc5r3dXHOhfte1I2Jft270kyQQlwyJUCPAIzzzNXv4f/aBpdWwtqxS7H/buDa3rtPD+xn0rTnBotO6vZqEPWfMrrB1AfifqDWdHfuoAWS2zCePUn7Ak+1fOF7WFLhz+efX+/Wvpt4IIMEHBB4IOCD7V86fFemsC7dW0GC2XdBuyY3lBnuAwj7RXejINxIF1LRK5+9FdN1EsN8es80u02o2ruNySZ8O0lsRtJBgbSDhgT9JpfqNYxMgE57DH9ax47K/mii6a9Nx3HM8f0irR8EfGAsj5F3KSxBnxITmCDyp9OK5xb64DZ25n17UnbVESd/H2J/8AVDGLTNyuEkfWk1k15NZNEebR4TXPf2mdO3QYncv/AOef5EV0A0i+MNNusBv4DJ/8W8LfqD7Uufg7FySOf/sc1oTUX7TQGdAV8/Acj7QZrrU18+afWNodel0TCvP3Q/V//JNd+W6GAZTIYAj7EAj+RFG+qznGpUbzXhavJrVzS7NSIb2oild7qWak1xpHdbNFHprHFvWz3o2xfquWLtN9LdrWchxbapg1B2XqffQWc1ZzT9uWvBTS2ByzvcOJbwgKoA9Wf+Vc6+FfjbU6K9duWirG4AHDjcGIypMEGecg10H9sfRX8GrQB4VbJUgyniZw6Z5MlT5YrkCg8gc5gZjPH3qnH2Ivx9Lb8Q/G+p1Y/wA243yzBCBQLZIzhYyAY5mlqWBcVpYgruK/M+lonwlAPCfIjvANK11RiVY4gQQAwxkgTkc066er3ZZZueLaP3S2CQCO4kTFFVBbp8QsFg8EQCOw/nnit7nTXChgQVJIkGYMTnyMGmyaN9wB8Cn6d4PHqRk58hW3UbBswq3LbBpYqsnaQSufUgc+VLbspihRb0mPqA9POmWl0RJTc2C31HBDZMAjKzHPnUQuAnge44qXUpwF5IYwOfDBPpHJ586Gx0sao6j8JfHm+LF9pcCFfO54nkeYA57xVw/xlfN2ivhLolgh3fUDJBzENPEiZ7TXUfhj41OpUbwAxBYEcGCAQRyCCee9bKNETa8RfzrK4r+0dwOouGtBUdbZBAjfKrub1O+Z+1dGbqlVz4x6SustQMXUlrbevdT/AKTRRQDkcjcwTlmPGQTAGBn7URb1NyAu0mTAwCBGTHrmai3Mt0o67WU7WB7Ec15q9ORkHB/FHdMNQ2Vowo9v/MBX91u2d2Vxx7GtrWmS6YJKsewUkTknk8QJ/wDdbLZQWyrIrSyMH8QZOd6rnawbEkjtiKBe+WfInA+lR2EdvtRKn4K/aPJH18DWE1GGr2als2jYmoNXZD22Q8MCPzipZrw0MmcjgXxf0t8sBm2Tbb7jg10n9l3Xf8RoURjL2P8ALPnt5Qn2x/8AGofinpQW48DFwFv/AJfvfrNU/wCBNW2i14R5CX/AZ88lD+f/ANUGOfHFlWSFpTR2QmvCa13V4TWXQuhbre9ItSc091vekGsooyOaNLb5pvpWpCHpno71FJg0PbD0UGpfYuUWpxSWxhS/2jfE+k+Ve0d26y3NisNqsw3zuVWIGOAfswrip8XmYBAA57xxyZNWf9pHS3HUb8ySzb1iT4SoKCO0AEe1U5QV75Azn9CKsxpVaESY1si3YXa6ksdrwe/iICnyAEmRTv4d14RkcbC0gQXAieftOe1U7buP1H3mpRpY55mmy6bFV4OdXrWvXbpEAySxJB4PYkYmOBQXziWJBj0Ax/xUFmwO8gE5itlsmcGl8HoPTqoQQyhpjzB9jxRTa0bTAIODn6lEcAjgQ2aVm3HK+9baS6QWjblThsDyoGg92R6G3bli6u2IAUgZmAdxDfp3q0fDukFn/MA2nPh5gGJUHnzqvJ0/m5uVWWDHc/Y0e3UXwp5zkHnvk+9HOVoVCC6zoq35z5x+latdqr9Db5n1KTB55ifP0ptf32xI8ajt+97Ur5DpYfsUfFvwwdQRctQLwwZwGAnv/F/SqftKsbd4FWByKsut68znaVKAE53GfSll7SrfLgfWNpDHn1FHvYON6MiuiFAgEUpuaZ0IZcHMQcxRqO1uFfuJGQcGY4444OaluWw0ScChi3FlU4rJE+nQa3BqIGtgaUmSNG814TXleGtZlCP4rsk21YKSVbMdlIJJPpIA96pHWelrcUNOwqQQ3kexrp1xJBHnj81TNtorcG5XtqWUkGRg7W/BEVPO07RXhdrVj7oXUTesqW+tfC//AJDv6gjIPeaO31z74TvBNfd+W7G09oYPEqVAPt+hq/k1r8sFx1bQLrOKr3UDVi1IxVd6n3rosBi0PR+kvZpUTRGlvZprALPprtMLb0j0l6aZ2XpLYxIoX7Xlg2XG0EqV7SdrcfaHNcsvI2IHhOJPEjMA+ikYr6F+IeirqrDW2EnLJ6OAdvsZyK4NqtHyDIhuMyIwceeIqnBP6Bnj2XBbd0h2h+RAyDOc+XHFa237kmjbesCLsPA4BUnvPA5OeTUuv6epO8H62MAKyrkEqEJMESNpzg+lWuiVbJ0wJdYvka3GuXtihdRpNrRIP29x+oqO1bJwAT9qHVMcsrX0OrerXzrZirCQczil9jprsu5VI7eIHJ7BT5kginnT+nEAfNQgiQQYn9aXONDIz+QF0+m8RkF3ySM4Hc+HMAe1TOCG3AJBHAgn2A4pjqNAHDbG2naduYkgYUnypVpHuLsYkAmQVwWEeYjANK+rCUNZFu6Notqg4k85/PtTg2xAIZfUMYpb09RA3eWAp/E0S1tohox5fjmpG3sW6qhb1Hoy3Fc2wC4GM8E4B9aq9rQ3vmHAXOZ59Jq9r0uBMwe3nQXWelkAXDyM+U+h8qbFtIlyY1ZRNbY+oMPEPL80Hb1RAIKgz59vUVa+sdDAVnLIJ2mCTvyYiB6Z9qSa/pjoklfDjPanwn9E7bPpkNW4NDh6i1XUEtLuuMFXzP8AealTDoO3Vm6qjrfi5LikW3ULMbiYJ9IPFL9N8RNaKxcHy1yyYMj0Y8czQfMro343Vl8JrmPxd0MaO2FsO5W/duOwMELhWhYExMnJq3N8UKw3JkGqp+0DqpfSwAJ3iD/DKsMffinLpkHTsqeg17WbgbcO49u9dK+G/iu3etHeyo6c7iFBHZgT64rjFqzBBQmJiDlh5bsQJzx5UVdt7wAMz4Y7ZMj2o3jTKG3Pp3a++KQdRtTUfwH1b5+mKM0vZYoSTJKz/ln7Rj2pp1BBFIa1YnpVLmK1t3IrfXHNRadJz5UUpaq2Co2+DfRan1ou58QW7fm32qr9RuMshTBHnUGjbcw35A/sVK534URiWvrHXx8vBKjkzgn0xXL+p3Ve49yMHjPciZPvTzrd9mP+kVU75gOATg7seXBp/wCP1htaojs2gWJfaoA3KSTMjygdiJzH3oLX9RY7FNwsElEHdVktExkbnb8mor+oYgL5T/M/zwBXlnTEmBweSRMetemkQZZ9tBNlbL25e4RcH0rsYqQP4mB8P4pjoei2QEuttI3MTaF6bjDAt2wkTJOCfLOYioOk6dASrFmXEmNoU8gE9/arGujt2batkltwkFHMLEysHaM/yom6FrH8ht/1EAQLSywWQDuIKEnxT3BJEkAwKks6ZHndKOTie+TJM45Me1AnU21DBGIyCQVxgESO85OMc1Kt+QNjhiAHaVAICkE9jmAfzU03tKy7FGOONBV+21vwsBmDPn5evtQzIrenNbXm3eJXk4G2BEDjjB8q0DQRKxAk+UBoyARGYBHqKU2UKn6eqGXAaPL19DTLS6sgAmPbihH2sghQGBWSCc7idvJ/Tih7l7aI/P8AvFBQZYrPVUUSDuYccxPrIigtV1K44AMHcTJngEeUedVN+qlGxkVKvWgwnIPpTFGxbod9U6mLjq9xRuUBPCPDgQs+Z7zXnVNYzobCfRIJ8ME8EZ8gZqo3daQ5b6gYJBPlVr6e9rWqCrbGX6gf5cc96JxaVkE/Ts80n67qdytaHcQTAxPlPenTjFU7VdUi66uCpLHHP2Nedkk0uDoJMRn4XVQ0ufQxx7d80nvF7DiPIbtwBB/3FXZrat3pdr7KMIcA1LGbvo7419Cq91FkthkAg5xgR5AVnWL/APidExXBgNB4lTJH4nND69lA28DiBUunQNb+XmCNvsa9XA7VsnypRfCltq/l7WA3LiSPCcciYMHJGag0vUTvkQAe1T63TG09y208kZ9iD780P0Ppj6h2t2wC6I9zbgFltrucr/E2B4Rk5q1JNA/LrRYNB1i5pnF6w3igyDkMP4WHcfpXQtJ8Spq7AuKc4Dr3Ru4P9D5Vy7SqNvMH9Z4/WiNHfey261t3D90k57ducVLJD5K1wtuquzUK6sJJPFC6fqq3RIBUj6lbkfbzHrQ+puBhz+aVkXKYuP6voRrdZbuwwYbiMcAjPA86H0Fht8K0zHtSa/oCCSOBH9gU9+F9igOzHdmc45jHtSpQSjwYusMu6pVt3UfkExImfWqN1C4Vc+ZGf9q6Gbdq7dAbgf18/tVR+L+kAXgEYAYj7c1n40v2phZrq0VrUqBBHcTWaS6m6SxHaAOQ2G57xP4o8dOCKwPiEcxwTkYoXQ/D5a6iltqtzc2OQojDFeSJx7V6sMkSCfTWzqCGhMAsAeB5gGOAY5/5p3p9UoABImPSZ78etJzorllyrCQDBGNuJHfI+9OtD0A3ACxG1WEFRmBk+Lyz51k5RoCMmmSXdaojjHbFDX9ZbfBVR68H8ip+rW7YB2qoiY/i57mqvZ07O5gxQRSkUfKyxgErCPMdj9XERPlWwuNIDjtBmPuM980new1sCSZjj1/uKJ0nVGAhhI8jWODfg6OZMf2GgNLH6G2iJBPae9A6jVm4NohcywMHicgnvmtLV4Nm08EZ2ntHkaKusQVZ02t9StghoOSfcEce1JdooXQD/oxLpIncVWAyrJYgAAtgH7/pS7qNjZjC3EJV1ht0gkEGcGNvbsRTzrWkK7U2QRKl0b5iXDiGXkTmDBgwMCgrujCOr3ibttw4DhgWkHbuMyzFTB2uBIMd5p8H/pPlTvhX01PnR/ReovaZigkEZH6cetRL0ssCywe+D23FRjtO0mD2rQdNNNbj4T6yZ9SMKR9Z6Gl4ScN5inc1o6zXkzjY2JQir2HK3MrGD/fNK+p9UUeEGWjgV0PWdMW4sMPtSez8J2lYnaSfU0uMEmOUuFF0HRXuNuMk/wAquHR/h8KAW5p7b0YXgAe1S7aq35SEONu2c0/ap8OtKai2vhgJcjsf3CfQjE+lc0vFkO5WKnK4JBggj2kEivo3qGiF609puHUqfMTwfuDn2rhHU+lXbN25YuA71gHA4B8B4mDMz3BqjBkvgGRUjXpV4MBIgqVJ2lRKzBgH9+PX1NMxqSNoYMMAgkQciVn1IBI8x6VXU8LFdx2n+HzmCI/ex5U/sW7221avlboZkCAXEF1RsAs5aAqQ0Qx8wCuTTpw2Mx5XH0YWxuCjwgifEJDNJkbjMefYe9bG9GHEHz5B+x4NAdR0z6ZyRJtl7iqSGVgUaCjhsq4BUkHsw86Pta4Pbgpu/p9vKpZR/wBK+TVoF1TNtBX/AGPlSzU6goO4kwP7+4p0miDwLTkOTGxoA4xDkxyeDFKOsdMucEZBI/GCPL8V0Urpi2pLwefD/VlQtduvtgYxIPmf9vvVa69qXvXpBy0AKszPYH/VUK71I3KTHE8VFc1LK+4YKkGMfk0yGNRlaAc+Uxvo9YbdprVwLkruJztAEgD17URqdd8pAbFxTbaAQcuI+kQcxJqqvqHLkySWORVp0XTx4XAx/qIiVAORyORBjPtWzio9YMFs2kR6e21wH5jNvJBIOQIY8E5IiKnbXtZJCEm2wyAfaY7GiNVZbYT4BuAjYwLAnaSCOVw3Pt50D03RRuVhKnmZOfauhTDlj1Ql1mtZjt5Jq0fC/RwtstdXcW7cgTSS/wBFKXuZE+8VcLSbdN4WMx9xjPvQZXS1QpJL0Q9Y6G25mVieIBzAGIqu3GgGcEfrVnTq+0bGQEcyJHOSYNaX0VwzbMgdxj781kMlemUpPhV9BactIaDHnE080HUWEqx5EEkTI9fP70NoPh++7j5aEzPlAHfmjLQg5HGDRZZJj8dxGemvsoYDxIRx/fapNX8PWL9pntOEuSf8omSZICqpGWaWAyBG1pjFQ2kNuGTxpyRyRPp3H6VrqLRutvtk7o/QQM/YRSE+2U/0gB1uLcyArR4iFw22dshRAP7s/mm46G1zhdjjnureoj7ivena0EC3fxzBk+Gcnw+ZgDyzTSyjWTCMCAcduRI+xhgYopSbOUKOmafqdu5Py7iPGDtYN6jg+lb/AOJHnXBTrbm/5m/ZcXuoCe8KAO5qwdI/aBeUAXf80j6sAPzhgcA47elE8V+EfTrI1FaG7VM0nx3YY7WbYd0Ce/kSe3vTwa78R7UmWNoJMcbxUZujzB96U6jXjaRPNI7d25pSWWGtGSygQRkkkEcnmlWk6CLZqNSFUt5Cuc/G7An5pBYrAbudhbgTiQJimet+IU1afLtyJIY5BkL6eWaw6WVhhMxNZekrNStHLCS9zwwCBMkxOfTg8ceVMndgg3h5W3sSChC7izRPMbWfnMk0x+JvhzafmpP9AeeKXay8XnYqgKAxm4GbCIDGcyWmI5JHavUhkWRWifRplh0muuXNM3+JNsWLt87mFsb1KgXmFpz3ugFQBMFQMCs0GmN1mYKohDeZU27VUkYnhYnjngd6TaNyYQsTbBJgHAJUAlfvAEjkAU+6ToRd22/AmWhiQCv7xljzJCqN3FIyssxRqJJq+lkEhkKMMEGN3AOROBBB96gY3VAU+JcsBOJOC0eeBTW1pyrMWYttDFgwJZTu+XFyTxPMEjjzqPUqpnbnAzkRzj1k8TSVJj0kxNcsIRuIgz3/ANq9fpJUkFFU7d3iKcczzPfjn0prf6duBh1O3cecELzBjv5Uu+QgGMYk9j39KOwXBf4QajRJbAnbJE4A8PlkcHzBoq1rEZCotgHE+Icj1I9T+aHFyTLDcOIJrxtDKhrIcsxfcCFgbRuhYJZvCCTIHpNF6Ykkb29MGkqR4c9oH570dotRbGCxDHAgCOB3kR980jNt5O7YGQhSGwfCSCNs5iCpHORUWoAZhtVgpjBPcc5VRAnsRI8zRR4DPo21vTyWLQCJz5EehqJLi2GMElDBxP0/6h5gg/rUey5sdWczEr3BP8PoaXX9E4A3GRxz+QKJrb0mlAsa9MS8qupB7Qw/qKi6poGDiAI2wTMUq6Lq9jlSxIIBz2+1MdN1L5rQCSB+PtSJQaAgkh90wC2FIUZABHnzn8H+VZrOhJdMkAf+OI8vvU2h8PFGXLgjj8Y/rU7soTsrGn0vym20K/Tbituty25mkeg4mmmquNbJfG0cz/DME/8A2j2mrD0j4dtlS9u6GDMSSpDAnuM8cxR48U5+AZMqgyj6qwt3DrtYY8j9qiXqd20oQhWAEAmZI5zJ/viuhdW+EFuLNvw3BwxPP+k1TNRopJV12XEMMD5iqXilBdGY88cngqe+t7aFtxcOMNMntAih72iDXG3t4lBwo5YR37DvPpQNrqu0grgjIPka3/6mWKjaJzLDkz/f8zT4xSEt2SXFJIUL7foD50x6Bbu/OLPcb5dsggbjtMjAHpn+VIuq9V/0bT2Pc+v2qw/BCPdtmVOxW5M5kcDziuyPWLkxPZS1RZz1MyMbjugT5zH4q06PTqUIZZJ9f0qtv8PGFAlmaSIwVjgz2oHX6jU2f8r5jGM4Ek/jn2rx5Pd2iqSo3+IegPp3N+0BsiGIxg8yKI6fq/mD1Amo2+JDa0zG6xYH6QYO6cBYPHfz4pD02/8AMfaVaGBJCnbjt7SRR6yatgpju2rXg4b/ALckLxP3n+lU7qfww9iWiQSdvqByPbmug6NEs213HAgEkdzxx29aG+KNEotSxiDII7Tj+dbiyuL4HSfpQNF1sWtpZZIII4HHAnyNNF+KP8qzZiPCeBALNIViDz4T9R5GKg0Vmz80PfBa2uWAyfTHJFbWdF8661yyAqT4VKbmVRAErBAGK9BNSVtGOUrpBK9ZIU7hu3bilySLh+lQCZO634RKN7Gl9zqTBwZaMArJgj7Hy5o9OlKFY7jztbtnmCB71HpenqzR4VEEszY2gRk9+4EDJJihVWH+xO3XGIOyZY4G1QoxGT/TjmpVYFIZoABMhec/pigb5EmAAMARiAMznPHn51PbYBTbDHIUx2gT5tgTEYPPIrGum2xbfvMJzxxke/8AKidJ1i7ZdGRlDJkEAGCywZPfEY7VsuiUiTk8gek+I/yj2razo1fgAbQJys5MDHJzMgDiK3hlMFdm+pjuLEySSTPMnzM0XZuMj7doYxMKVYZ7EiRMcjtROh6KLj7QJJGPbJzB7Tip7GlIUKinxyAeBAn6CYA48zXWd0Cu6xiCACs4GYGfqUn1HlQl+28nKrmYB3RP/ECnGj0s/WcTPHciB715rekDbtGDAMj1ExEVtnCodHdwWGQo8XC4PHJobSXG05jxEGO2Qf7NWEWtibN0k+4jtmmnQtAhkOgLoTmQYB4gijVS4T5P1Vi6z18KIYEN9v8AemNvrII5ozUfDiMZXwt6yR+Jx7UA/QriOoKh9/dd20EHG7GMEn2pc/x7AhmQy0/T71xmaN0CFUwqggxJY4PEx60/6B0MadXJMvdbe0fSCf3V8wM57zRejTaoA7UUtV48aguEWXI5SNgtIPi34aa8BdsruurClcDcPPPcTVhWibZxTGkwISado+Zm0xrdbcEH+nei3U+1Da9TA9M4qVM9eiHU6fc6jJZmgA8ZMKB5ZrsvQOjLZ01m3gEIpb/yOSMVyBbBuXLQ8yM/rXVrWvuiyW2BrigAAMM8Zz6Cpvym3GhWPkhoi5LXIAVvCVYgkACS3nmcccVOl626B0h/4exPtyKW6i6bls4IJWIggzEnmkeh1ZtvuiCDjt9q8xoc5CP9oWo3XwiiNihmAwCzZBjzitOhNbW4Ajs7FRJI+nvHn2oi9pfnam5dbAJAEegAmaH1eiNvUPdRUQKEgTtUgiGIPEypJ+9eimnDUS+ysvXTtMbjN8xB8tNhWRgnPee3lWnXrAdSGMgxNa6L4kU2ZNq4G28Ku4HP7rjB/kapfVfiLV3bp2IbS8QQP5zwamxYm30ZKQo+I7XypdGxuiMzn70f8O/ECi0ysoJJJBAzkQQxPlGPvQ+o+Hrl6GY9oAJMVqnw4QCBtntE/qatU4qNfZlu7R7q9QWuBbe4AkQJkyfKO+RFEa7TDcGTcAxiLrobm5csW2xtkFTwAJgExUXTzbS5ba6JZGBKneJ2njcuQfUcUYenByGCpbEeEAQSu4j6m/7hyZx2PEVtoddgOo1JRg+dpAyInbuzyCAfB34x51j9NutcYgHdgqCV3EHxTKwGMTmiL+jNtHGxHG8qrS+4ecAwDyOR+KmF5rRU3lIYAqCpiACwGciUbO3y+4NFIU2/oX6O4WkEwJEn3Ag/7U3NlkVYdthwpC7FfYxIJJ5I3HOSCQKV6XUy8t4bZMkqJnAgwT3IntyaYXdSGUHawt72AOYJxIUkeEwAYnvQsZDzoTbaCsmPpE54P72MxBFR3dQqkbCTHnGOcRx5fk1JAdiLRLKIOSASSFn+Y7YqC6oDCcAmCY4+3mfSuoOzLb7gTkHtE5jn3pjptGdjMCWCsFJOTJEjjtUGg1uwbRbVgxIM7ln6Y3AMA23kT/EecQR05xuMGS8E+U5z+IrGcaXEIIjznjP28o71LoHJuWzagOTtacKwkEkicNtJj2qbrekdFjnJJXygQDPcENOKXaO5vTeTDKyryAfBtYE/cSPxR410Xl7EvCpRFqo7SmAT+fOe9EWlq1M8ZroRZai0oe0lEoKIE3Aqa2ajFbrXHHz7ZsMQZisOnMER6URaBSVmc8+dSX7oCgdzUJ7i6C6M/LYMV3bQTHpVo6f8WWnMBoaOCI9vKqnevFSAeGET96j1fwrdA32yrqc+EiY74oXBT4xUk4u0dJta7xgtcHy4M5yp7RHM8RRP/V7bgiz4iO5GBn15qh6DUr8tUUbVHbnnnPerN0VgVkffsMDHufSvPy49fAk7PbHSTJLEkzOBivX0z3DtS3AE5cwPKSveP61Y7Vm2RgyfLJ/9VILkFE2GYO49hAx+TFS7OzXEUXbJt20DQDK7gvr4cekkGk40Tb2V1gA+FmMFvv5mKsPX9MPlpcO4bGG4KDM4I9iRQd+5vU3RuEMuGH045jyMmqsQiTKvr9SbLM27cAY2zgHsD5UvtdeZyWbagAjHY041nR1e8zM4VTk95Pf0pT1bptsiEgRmQAP0quMY10xSl/4A6nUbnBMSTRr9QdQASYAgA5EAsQB6SzH3NIo2eKZ+9N9ReDWQe0cgDBjw89t3PeKJx6MUwh+pB0RvAWWBtHcsCx3DuQAonjIHaoL2oUDxCSJxJXYQQG3DuSAv/PFR6Xo4Nh9QiOxtEC5mI3IdpRVAwoXcZJ/7g8iaFsaINL7w4Ak7p8Rz59wcfiqKTOjKhjotXbCBbjja3iAG4lWBKwwA5IjicDmcETUXFL8EHEmTK/cR5EDFB6RdtwAEqCRMgMOQO/GCxn0FSdYtXBeucwWO1sSRM9q7VG/I19BWl1+1pBz2HPPP/qmtzVFwQQpWBuKkSSAdpz2GQfTFJbPR3ZfmlxGSYiQJABEmOSKFXUOqgGZ7HBEEwZjPKn+Xau1NjMdHVgCQMxzzJ7nPpGKO6KjA71MFSDHY/cUi0uvlhgASMcgcDk1YLvUbdtBkAknzzmJ/HalSVDk7H+i1DMstDBA2GEiDAbv2kRSbpXQ/nXfCYyWJjtHYekkR61Fa6yogBgBI3DxcYE+k0TpOrfLuBrRP1ZH8QkSM8TRwsVkT+i96bTbUVZJ2qqyfQRRCpWunvB0VhwwmplFVI8l+kluiVodRU1s0QJIKkVa1UUTat1zZqR833NSxURIz5e1TfPhAWPIwTie1NwVyO3rWmk0KXCTO1PM5HsO5qJOz19aBOm67TsD/AIr52xSPBaCS5zMux8A47Gtb3UyVNtCVGdpMFzbM7Qx4JAxQ+v0ard27vCQDj1yK11mgM7lM+tbYOrZDo2+X3P2NWvo/VV2eL6QfKT+PzVYTQm6RJCHsf3D9z2om+X01z5bMMgEMuR+DSckNgVcH06L0vVDaO8DmIweKZ2tYHaN0x9ueapuivysBgwxOdp9ZHcU30OpRBhkVeciD5ZnJNefPE0H8iLRZtllYMRB47/yNVL4h0I0+muJuO66COM4kz9hNN7PxLYkKXE0L1a+mpIWNyiZ8jMQKKDcesB98OfaG5cKgPO70JMj2rzWXTnBmO4NXjqPRQqf5KHcII2r6xtPlSjT/AA7fLQw2Ak7gYJzCyBM/vT7VQsqmzJcKadCWyeK3tMVBtnvxVt6x0L5LADcVKjxEASe+B5UpvaFCRu5FVKpITYZ0H4o+RZa0LIYksdxnadwC+IdxtXbHrSC2WX6mRG3gfLHhuDC7WAiCsMO/Y+VO7ARO4oHrmgt7ZGN55yR68dqNNBqwHTXk3ZUwsTJIB8xPI45o/wCYuxd0mDgScCeM+lLdOzG2UPOO8YkyOJPajra2dgIZwwneNowYMFTuyvbIH3onX0HG5ekSWWZW2gwMmJiPWh7eiO7iOJn1wMe9EWDBaGZSymGH07TMk+Q4kR3PlUrjZZZ08ZETySsECSPI7hH/ABQ2GkbaOxb+aA5tkmRDYUHiSTwBPPGKMRLd4wIYHzkREcFiAZn+VVN7N24NxHJmOD2/lRmkstg5EHt3+9c4I5Tf+DHqXTjbkqMzlSPp9Mkz/wA1v0K47NEEHnOMUwfxmSDmPeABJ9YAqXR6cBgSPauToOrR0D4fuA2QAZ2llP8A9iR+p/FNBSH4Y0jDdcOAwAAgjgzI9MxT8VRFnlZFUjZTUqGolqRDRgBFqjrIoOytMtPaoJMOKODJZGUxM/VzHb8E1pe0xtAqpC4ImcR6Dt96VJuXcy7pgEiM7fMny4qAdR37i7EmMZ48v61MonpbWSWdOLjM5PPAA8jEGewA96NsLtMODtntW3wxfTYS6q27cqySNhP78KZOCcMIPan56GsGHg7iACCSR4c4zgEnjgUqfB8KoUaTQoXAZitpjBYDcV9dsiRMd6T/ABD024FU52tkSPqjBg9xNP8AfsJWOOx/vFe9bZTbdkBa2sQTMpJwBPqQO9ZGVOzJ400Uy9pblrb4SNwBXJMg+tW7p3TLreK4BaDQQJ8RxgE9hFRdB63bRtlzadn/AGycgEjIk1aLaAnPhAOZya3I210glDVlebSfKI77iYP9CasXSz4fXFQazRyhUDd5f0IoLpd9rV02rmDiD2OJxUTjsOjwvmg7E5Eg/ilV3UXEZnutlvCFkFRGcepETWanW7LJO4DGM8+lVjUai5dAIPiZVJPJWZAVfsB/Ojx4qQE5q6JPijqCyg3DE5n3GaSPoT8v5uGJHcxkeveifmgAjazNJzdgnj+ECKY9G0xuowJgE4AgRjtNMyNxiHi66F+gtJc3LtAgZ7waB65097drBODOTPerzo+jKpMAwf4omtdb8OC6jqxkSI7Ef2ZqaGZ7lTjzpzy3rAyLiSJJ94ivdcn0/LJZhOf4uCB+oqw6X4SRdwBPlPbHFKuraE2GAIMdjXrpWrJd14aBbkf5iRIO3AGZ3nPlFxgR5P6VNpNCSPByQQQMY7j1ECol6o0AdhwCMSYBPuBUn+OVDIwRnBJjyoGhkOOzE0qtBA/sc1KumA4/v+xQT62bzGR4vFjjPNPehaF9Q21R4ZhniQsAnjua5QbClOKRBoNNddxaUSI3Effifarr034YRCHfxN5fuj/emOi0S20CqoEd4En1J7mikWnrGl6QT/Ib4j0CtgK3SyTRdjQ0fEIpsEVCaKtaWjbWjopLEUOwWpDp9JRiisrN1C2bR802V3HPc/pJFVzqY2kEY/sV5WVkCph/R/rsf6tm71l2B/kBVp6q5FxgCfqYcmYkrE88YrKyk5vSvF/JtpRKif7yKg043hlbK+Ix6hTFZWUpDWVvWGUU98578/8AFW74actcQEyCh/UVlZRT8I8npaXtgExQ+vtAojESwJg+UisrKmXooqz6tzdEsTtJA8hz24qy9Y0KASFg/KbiR++PL715WVSvBH/QmP8A3G+w5z3im3RsPAwJrKyk5f5LIelv0yAj2pXYuktdk8D+hrKypcX9DJAXQ23fM3Zi4QKJ+KOl2n0jFkBKkEGSCD5gg1lZXsL+SH/srHUOj2lTwoB7n/eo+n6JGOVnwx3rKypo+lr/AJHHwf0m1869/lqdgG2RJHuat1tRwAB9sVlZV0SDITqtE2EFZWUQlDLToPKi0FZWUtjUbxWVlZQmnor2srK4w//Z"/>
          <p:cNvSpPr>
            <a:spLocks noChangeAspect="1" noChangeArrowheads="1"/>
          </p:cNvSpPr>
          <p:nvPr/>
        </p:nvSpPr>
        <p:spPr bwMode="auto">
          <a:xfrm>
            <a:off x="9082088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40" name="AutoShape 16" descr="data:image/jpeg;base64,/9j/4AAQSkZJRgABAQAAAQABAAD/2wCEAAkGBhQSERQUEhMVFRUWFxcYGRgXFxUXFhocGBgYFxUYGBgYHCYfFxsjGhQXHy8gIycpLCwsFx8xNTAqNSYrLCkBCQoKDgwOGg8PGikfHBwpLCwsKSkpKSkpKSkpKSkpKSkpKSkpKSkpKSkpKSkpKSwpKSwpKSksKSksKSksKSkpKf/AABEIANMA7wMBIgACEQEDEQH/xAAcAAACAgMBAQAAAAAAAAAAAAAEBQMGAAIHAQj/xAA7EAACAQMDAgQFAQYFBAMBAAABAhEAAyEEEjEFQSJRYYEGEzJxkbEHQlKhwfAUI2LR4RUzcvGCkrKi/8QAGQEAAwEBAQAAAAAAAAAAAAAAAgMEAQAF/8QAIxEAAgIDAQACAwEBAQAAAAAAAAECEQMSITETQQQiMlFCgf/aAAwDAQACEQMRAD8A7RWTXlYahsee7qH1vULdpS924ttRyzMFH5NTTXGf2x/MbUKSRstgBR9wrEn/AFEmPstC3QUY2ditXw6hkYMrAEEEEEHggjkVtNc7/ZD1S9cs3LbsDZtKgtjG5TLbhHJWNpk4kkV0Ga2XDkb7qzdUZNeg0Nm0Sbqzd61EXrRrtcdoEb6wN60L/iK2F2us3QJ3Vm6oFepN1bYLiSTXk0t6312zpLRu37gRe3csYJ2qvLNjgUv+G/jfT657iWPmTaAJLJtHiwMzg44MGtr7MosBatSa0v31QFmYKoySxCgfcnAqtdV/aVodO6o97cW72xvUZiWI/pND0JIs5Neg1X9R8d6FEVzqbZVjA2yzTE/So3D3ArlvxN+1TVfOuLpdSgtb3KMEX5hXdgHcvpjzBE5rUmEotnc5r3dXHOhfte1I2Jft270kyQQlwyJUCPAIzzzNXv4f/aBpdWwtqxS7H/buDa3rtPD+xn0rTnBotO6vZqEPWfMrrB1AfifqDWdHfuoAWS2zCePUn7Ak+1fOF7WFLhz+efX+/Wvpt4IIMEHBB4IOCD7V86fFemsC7dW0GC2XdBuyY3lBnuAwj7RXejINxIF1LRK5+9FdN1EsN8es80u02o2ruNySZ8O0lsRtJBgbSDhgT9JpfqNYxMgE57DH9ax47K/mii6a9Nx3HM8f0irR8EfGAsj5F3KSxBnxITmCDyp9OK5xb64DZ25n17UnbVESd/H2J/8AVDGLTNyuEkfWk1k15NZNEebR4TXPf2mdO3QYncv/AOef5EV0A0i+MNNusBv4DJ/8W8LfqD7Uufg7FySOf/sc1oTUX7TQGdAV8/Acj7QZrrU18+afWNodel0TCvP3Q/V//JNd+W6GAZTIYAj7EAj+RFG+qznGpUbzXhavJrVzS7NSIb2oild7qWak1xpHdbNFHprHFvWz3o2xfquWLtN9LdrWchxbapg1B2XqffQWc1ZzT9uWvBTS2ByzvcOJbwgKoA9Wf+Vc6+FfjbU6K9duWirG4AHDjcGIypMEGecg10H9sfRX8GrQB4VbJUgyniZw6Z5MlT5YrkCg8gc5gZjPH3qnH2Ivx9Lb8Q/G+p1Y/wA243yzBCBQLZIzhYyAY5mlqWBcVpYgruK/M+lonwlAPCfIjvANK11RiVY4gQQAwxkgTkc066er3ZZZueLaP3S2CQCO4kTFFVBbp8QsFg8EQCOw/nnit7nTXChgQVJIkGYMTnyMGmyaN9wB8Cn6d4PHqRk58hW3UbBswq3LbBpYqsnaQSufUgc+VLbspihRb0mPqA9POmWl0RJTc2C31HBDZMAjKzHPnUQuAnge44qXUpwF5IYwOfDBPpHJ586Gx0sao6j8JfHm+LF9pcCFfO54nkeYA57xVw/xlfN2ivhLolgh3fUDJBzENPEiZ7TXUfhj41OpUbwAxBYEcGCAQRyCCee9bKNETa8RfzrK4r+0dwOouGtBUdbZBAjfKrub1O+Z+1dGbqlVz4x6SustQMXUlrbevdT/AKTRRQDkcjcwTlmPGQTAGBn7URb1NyAu0mTAwCBGTHrmai3Mt0o67WU7WB7Ec15q9ORkHB/FHdMNQ2Vowo9v/MBX91u2d2Vxx7GtrWmS6YJKsewUkTknk8QJ/wDdbLZQWyrIrSyMH8QZOd6rnawbEkjtiKBe+WfInA+lR2EdvtRKn4K/aPJH18DWE1GGr2als2jYmoNXZD22Q8MCPzipZrw0MmcjgXxf0t8sBm2Tbb7jg10n9l3Xf8RoURjL2P8ALPnt5Qn2x/8AGofinpQW48DFwFv/AJfvfrNU/wCBNW2i14R5CX/AZ88lD+f/ANUGOfHFlWSFpTR2QmvCa13V4TWXQuhbre9ItSc091vekGsooyOaNLb5pvpWpCHpno71FJg0PbD0UGpfYuUWpxSWxhS/2jfE+k+Ve0d26y3NisNqsw3zuVWIGOAfswrip8XmYBAA57xxyZNWf9pHS3HUb8ySzb1iT4SoKCO0AEe1U5QV75Azn9CKsxpVaESY1si3YXa6ksdrwe/iICnyAEmRTv4d14RkcbC0gQXAieftOe1U7buP1H3mpRpY55mmy6bFV4OdXrWvXbpEAySxJB4PYkYmOBQXziWJBj0Ax/xUFmwO8gE5itlsmcGl8HoPTqoQQyhpjzB9jxRTa0bTAIODn6lEcAjgQ2aVm3HK+9baS6QWjblThsDyoGg92R6G3bli6u2IAUgZmAdxDfp3q0fDukFn/MA2nPh5gGJUHnzqvJ0/m5uVWWDHc/Y0e3UXwp5zkHnvk+9HOVoVCC6zoq35z5x+latdqr9Db5n1KTB55ifP0ptf32xI8ajt+97Ur5DpYfsUfFvwwdQRctQLwwZwGAnv/F/SqftKsbd4FWByKsut68znaVKAE53GfSll7SrfLgfWNpDHn1FHvYON6MiuiFAgEUpuaZ0IZcHMQcxRqO1uFfuJGQcGY4444OaluWw0ScChi3FlU4rJE+nQa3BqIGtgaUmSNG814TXleGtZlCP4rsk21YKSVbMdlIJJPpIA96pHWelrcUNOwqQQ3kexrp1xJBHnj81TNtorcG5XtqWUkGRg7W/BEVPO07RXhdrVj7oXUTesqW+tfC//AJDv6gjIPeaO31z74TvBNfd+W7G09oYPEqVAPt+hq/k1r8sFx1bQLrOKr3UDVi1IxVd6n3rosBi0PR+kvZpUTRGlvZprALPprtMLb0j0l6aZ2XpLYxIoX7Xlg2XG0EqV7SdrcfaHNcsvI2IHhOJPEjMA+ikYr6F+IeirqrDW2EnLJ6OAdvsZyK4NqtHyDIhuMyIwceeIqnBP6Bnj2XBbd0h2h+RAyDOc+XHFa237kmjbesCLsPA4BUnvPA5OeTUuv6epO8H62MAKyrkEqEJMESNpzg+lWuiVbJ0wJdYvka3GuXtihdRpNrRIP29x+oqO1bJwAT9qHVMcsrX0OrerXzrZirCQczil9jprsu5VI7eIHJ7BT5kginnT+nEAfNQgiQQYn9aXONDIz+QF0+m8RkF3ySM4Hc+HMAe1TOCG3AJBHAgn2A4pjqNAHDbG2naduYkgYUnypVpHuLsYkAmQVwWEeYjANK+rCUNZFu6Notqg4k85/PtTg2xAIZfUMYpb09RA3eWAp/E0S1tohox5fjmpG3sW6qhb1Hoy3Fc2wC4GM8E4B9aq9rQ3vmHAXOZ59Jq9r0uBMwe3nQXWelkAXDyM+U+h8qbFtIlyY1ZRNbY+oMPEPL80Hb1RAIKgz59vUVa+sdDAVnLIJ2mCTvyYiB6Z9qSa/pjoklfDjPanwn9E7bPpkNW4NDh6i1XUEtLuuMFXzP8AealTDoO3Vm6qjrfi5LikW3ULMbiYJ9IPFL9N8RNaKxcHy1yyYMj0Y8czQfMro343Vl8JrmPxd0MaO2FsO5W/duOwMELhWhYExMnJq3N8UKw3JkGqp+0DqpfSwAJ3iD/DKsMffinLpkHTsqeg17WbgbcO49u9dK+G/iu3etHeyo6c7iFBHZgT64rjFqzBBQmJiDlh5bsQJzx5UVdt7wAMz4Y7ZMj2o3jTKG3Pp3a++KQdRtTUfwH1b5+mKM0vZYoSTJKz/ln7Rj2pp1BBFIa1YnpVLmK1t3IrfXHNRadJz5UUpaq2Co2+DfRan1ou58QW7fm32qr9RuMshTBHnUGjbcw35A/sVK534URiWvrHXx8vBKjkzgn0xXL+p3Ve49yMHjPciZPvTzrd9mP+kVU75gOATg7seXBp/wCP1htaojs2gWJfaoA3KSTMjygdiJzH3oLX9RY7FNwsElEHdVktExkbnb8mor+oYgL5T/M/zwBXlnTEmBweSRMetemkQZZ9tBNlbL25e4RcH0rsYqQP4mB8P4pjoei2QEuttI3MTaF6bjDAt2wkTJOCfLOYioOk6dASrFmXEmNoU8gE9/arGujt2batkltwkFHMLEysHaM/yom6FrH8ht/1EAQLSywWQDuIKEnxT3BJEkAwKks6ZHndKOTie+TJM45Me1AnU21DBGIyCQVxgESO85OMc1Kt+QNjhiAHaVAICkE9jmAfzU03tKy7FGOONBV+21vwsBmDPn5evtQzIrenNbXm3eJXk4G2BEDjjB8q0DQRKxAk+UBoyARGYBHqKU2UKn6eqGXAaPL19DTLS6sgAmPbihH2sghQGBWSCc7idvJ/Tih7l7aI/P8AvFBQZYrPVUUSDuYccxPrIigtV1K44AMHcTJngEeUedVN+qlGxkVKvWgwnIPpTFGxbod9U6mLjq9xRuUBPCPDgQs+Z7zXnVNYzobCfRIJ8ME8EZ8gZqo3daQ5b6gYJBPlVr6e9rWqCrbGX6gf5cc96JxaVkE/Ts80n67qdytaHcQTAxPlPenTjFU7VdUi66uCpLHHP2Nedkk0uDoJMRn4XVQ0ufQxx7d80nvF7DiPIbtwBB/3FXZrat3pdr7KMIcA1LGbvo7419Cq91FkthkAg5xgR5AVnWL/APidExXBgNB4lTJH4nND69lA28DiBUunQNb+XmCNvsa9XA7VsnypRfCltq/l7WA3LiSPCcciYMHJGag0vUTvkQAe1T63TG09y208kZ9iD780P0Ppj6h2t2wC6I9zbgFltrucr/E2B4Rk5q1JNA/LrRYNB1i5pnF6w3igyDkMP4WHcfpXQtJ8Spq7AuKc4Dr3Ru4P9D5Vy7SqNvMH9Z4/WiNHfey261t3D90k57ducVLJD5K1wtuquzUK6sJJPFC6fqq3RIBUj6lbkfbzHrQ+puBhz+aVkXKYuP6voRrdZbuwwYbiMcAjPA86H0Fht8K0zHtSa/oCCSOBH9gU9+F9igOzHdmc45jHtSpQSjwYusMu6pVt3UfkExImfWqN1C4Vc+ZGf9q6Gbdq7dAbgf18/tVR+L+kAXgEYAYj7c1n40v2phZrq0VrUqBBHcTWaS6m6SxHaAOQ2G57xP4o8dOCKwPiEcxwTkYoXQ/D5a6iltqtzc2OQojDFeSJx7V6sMkSCfTWzqCGhMAsAeB5gGOAY5/5p3p9UoABImPSZ78etJzorllyrCQDBGNuJHfI+9OtD0A3ACxG1WEFRmBk+Lyz51k5RoCMmmSXdaojjHbFDX9ZbfBVR68H8ip+rW7YB2qoiY/i57mqvZ07O5gxQRSkUfKyxgErCPMdj9XERPlWwuNIDjtBmPuM980new1sCSZjj1/uKJ0nVGAhhI8jWODfg6OZMf2GgNLH6G2iJBPae9A6jVm4NohcywMHicgnvmtLV4Nm08EZ2ntHkaKusQVZ02t9StghoOSfcEce1JdooXQD/oxLpIncVWAyrJYgAAtgH7/pS7qNjZjC3EJV1ht0gkEGcGNvbsRTzrWkK7U2QRKl0b5iXDiGXkTmDBgwMCgrujCOr3ibttw4DhgWkHbuMyzFTB2uBIMd5p8H/pPlTvhX01PnR/ReovaZigkEZH6cetRL0ssCywe+D23FRjtO0mD2rQdNNNbj4T6yZ9SMKR9Z6Gl4ScN5inc1o6zXkzjY2JQir2HK3MrGD/fNK+p9UUeEGWjgV0PWdMW4sMPtSez8J2lYnaSfU0uMEmOUuFF0HRXuNuMk/wAquHR/h8KAW5p7b0YXgAe1S7aq35SEONu2c0/ap8OtKai2vhgJcjsf3CfQjE+lc0vFkO5WKnK4JBggj2kEivo3qGiF609puHUqfMTwfuDn2rhHU+lXbN25YuA71gHA4B8B4mDMz3BqjBkvgGRUjXpV4MBIgqVJ2lRKzBgH9+PX1NMxqSNoYMMAgkQciVn1IBI8x6VXU8LFdx2n+HzmCI/ex5U/sW7221avlboZkCAXEF1RsAs5aAqQ0Qx8wCuTTpw2Mx5XH0YWxuCjwgifEJDNJkbjMefYe9bG9GHEHz5B+x4NAdR0z6ZyRJtl7iqSGVgUaCjhsq4BUkHsw86Pta4Pbgpu/p9vKpZR/wBK+TVoF1TNtBX/AGPlSzU6goO4kwP7+4p0miDwLTkOTGxoA4xDkxyeDFKOsdMucEZBI/GCPL8V0Urpi2pLwefD/VlQtduvtgYxIPmf9vvVa69qXvXpBy0AKszPYH/VUK71I3KTHE8VFc1LK+4YKkGMfk0yGNRlaAc+Uxvo9YbdprVwLkruJztAEgD17URqdd8pAbFxTbaAQcuI+kQcxJqqvqHLkySWORVp0XTx4XAx/qIiVAORyORBjPtWzio9YMFs2kR6e21wH5jNvJBIOQIY8E5IiKnbXtZJCEm2wyAfaY7GiNVZbYT4BuAjYwLAnaSCOVw3Pt50D03RRuVhKnmZOfauhTDlj1Ql1mtZjt5Jq0fC/RwtstdXcW7cgTSS/wBFKXuZE+8VcLSbdN4WMx9xjPvQZXS1QpJL0Q9Y6G25mVieIBzAGIqu3GgGcEfrVnTq+0bGQEcyJHOSYNaX0VwzbMgdxj781kMlemUpPhV9BactIaDHnE080HUWEqx5EEkTI9fP70NoPh++7j5aEzPlAHfmjLQg5HGDRZZJj8dxGemvsoYDxIRx/fapNX8PWL9pntOEuSf8omSZICqpGWaWAyBG1pjFQ2kNuGTxpyRyRPp3H6VrqLRutvtk7o/QQM/YRSE+2U/0gB1uLcyArR4iFw22dshRAP7s/mm46G1zhdjjnureoj7ivena0EC3fxzBk+Gcnw+ZgDyzTSyjWTCMCAcduRI+xhgYopSbOUKOmafqdu5Py7iPGDtYN6jg+lb/AOJHnXBTrbm/5m/ZcXuoCe8KAO5qwdI/aBeUAXf80j6sAPzhgcA47elE8V+EfTrI1FaG7VM0nx3YY7WbYd0Ce/kSe3vTwa78R7UmWNoJMcbxUZujzB96U6jXjaRPNI7d25pSWWGtGSygQRkkkEcnmlWk6CLZqNSFUt5Cuc/G7An5pBYrAbudhbgTiQJimet+IU1afLtyJIY5BkL6eWaw6WVhhMxNZekrNStHLCS9zwwCBMkxOfTg8ceVMndgg3h5W3sSChC7izRPMbWfnMk0x+JvhzafmpP9AeeKXay8XnYqgKAxm4GbCIDGcyWmI5JHavUhkWRWifRplh0muuXNM3+JNsWLt87mFsb1KgXmFpz3ugFQBMFQMCs0GmN1mYKohDeZU27VUkYnhYnjngd6TaNyYQsTbBJgHAJUAlfvAEjkAU+6ToRd22/AmWhiQCv7xljzJCqN3FIyssxRqJJq+lkEhkKMMEGN3AOROBBB96gY3VAU+JcsBOJOC0eeBTW1pyrMWYttDFgwJZTu+XFyTxPMEjjzqPUqpnbnAzkRzj1k8TSVJj0kxNcsIRuIgz3/ANq9fpJUkFFU7d3iKcczzPfjn0prf6duBh1O3cecELzBjv5Uu+QgGMYk9j39KOwXBf4QajRJbAnbJE4A8PlkcHzBoq1rEZCotgHE+Icj1I9T+aHFyTLDcOIJrxtDKhrIcsxfcCFgbRuhYJZvCCTIHpNF6Ykkb29MGkqR4c9oH570dotRbGCxDHAgCOB3kR980jNt5O7YGQhSGwfCSCNs5iCpHORUWoAZhtVgpjBPcc5VRAnsRI8zRR4DPo21vTyWLQCJz5EehqJLi2GMElDBxP0/6h5gg/rUey5sdWczEr3BP8PoaXX9E4A3GRxz+QKJrb0mlAsa9MS8qupB7Qw/qKi6poGDiAI2wTMUq6Lq9jlSxIIBz2+1MdN1L5rQCSB+PtSJQaAgkh90wC2FIUZABHnzn8H+VZrOhJdMkAf+OI8vvU2h8PFGXLgjj8Y/rU7soTsrGn0vym20K/Tbituty25mkeg4mmmquNbJfG0cz/DME/8A2j2mrD0j4dtlS9u6GDMSSpDAnuM8cxR48U5+AZMqgyj6qwt3DrtYY8j9qiXqd20oQhWAEAmZI5zJ/viuhdW+EFuLNvw3BwxPP+k1TNRopJV12XEMMD5iqXilBdGY88cngqe+t7aFtxcOMNMntAih72iDXG3t4lBwo5YR37DvPpQNrqu0grgjIPka3/6mWKjaJzLDkz/f8zT4xSEt2SXFJIUL7foD50x6Bbu/OLPcb5dsggbjtMjAHpn+VIuq9V/0bT2Pc+v2qw/BCPdtmVOxW5M5kcDziuyPWLkxPZS1RZz1MyMbjugT5zH4q06PTqUIZZJ9f0qtv8PGFAlmaSIwVjgz2oHX6jU2f8r5jGM4Ek/jn2rx5Pd2iqSo3+IegPp3N+0BsiGIxg8yKI6fq/mD1Amo2+JDa0zG6xYH6QYO6cBYPHfz4pD02/8AMfaVaGBJCnbjt7SRR6yatgpju2rXg4b/ALckLxP3n+lU7qfww9iWiQSdvqByPbmug6NEs213HAgEkdzxx29aG+KNEotSxiDII7Tj+dbiyuL4HSfpQNF1sWtpZZIII4HHAnyNNF+KP8qzZiPCeBALNIViDz4T9R5GKg0Vmz80PfBa2uWAyfTHJFbWdF8661yyAqT4VKbmVRAErBAGK9BNSVtGOUrpBK9ZIU7hu3bilySLh+lQCZO634RKN7Gl9zqTBwZaMArJgj7Hy5o9OlKFY7jztbtnmCB71HpenqzR4VEEszY2gRk9+4EDJJihVWH+xO3XGIOyZY4G1QoxGT/TjmpVYFIZoABMhec/pigb5EmAAMARiAMznPHn51PbYBTbDHIUx2gT5tgTEYPPIrGum2xbfvMJzxxke/8AKidJ1i7ZdGRlDJkEAGCywZPfEY7VsuiUiTk8gek+I/yj2razo1fgAbQJys5MDHJzMgDiK3hlMFdm+pjuLEySSTPMnzM0XZuMj7doYxMKVYZ7EiRMcjtROh6KLj7QJJGPbJzB7Tip7GlIUKinxyAeBAn6CYA48zXWd0Cu6xiCACs4GYGfqUn1HlQl+28nKrmYB3RP/ECnGj0s/WcTPHciB715rekDbtGDAMj1ExEVtnCodHdwWGQo8XC4PHJobSXG05jxEGO2Qf7NWEWtibN0k+4jtmmnQtAhkOgLoTmQYB4gijVS4T5P1Vi6z18KIYEN9v8AemNvrII5ozUfDiMZXwt6yR+Jx7UA/QriOoKh9/dd20EHG7GMEn2pc/x7AhmQy0/T71xmaN0CFUwqggxJY4PEx60/6B0MadXJMvdbe0fSCf3V8wM57zRejTaoA7UUtV48aguEWXI5SNgtIPi34aa8BdsruurClcDcPPPcTVhWibZxTGkwISado+Zm0xrdbcEH+nei3U+1Da9TA9M4qVM9eiHU6fc6jJZmgA8ZMKB5ZrsvQOjLZ01m3gEIpb/yOSMVyBbBuXLQ8yM/rXVrWvuiyW2BrigAAMM8Zz6Cpvym3GhWPkhoi5LXIAVvCVYgkACS3nmcccVOl626B0h/4exPtyKW6i6bls4IJWIggzEnmkeh1ZtvuiCDjt9q8xoc5CP9oWo3XwiiNihmAwCzZBjzitOhNbW4Ajs7FRJI+nvHn2oi9pfnam5dbAJAEegAmaH1eiNvUPdRUQKEgTtUgiGIPEypJ+9eimnDUS+ysvXTtMbjN8xB8tNhWRgnPee3lWnXrAdSGMgxNa6L4kU2ZNq4G28Ku4HP7rjB/kapfVfiLV3bp2IbS8QQP5zwamxYm30ZKQo+I7XypdGxuiMzn70f8O/ECi0ysoJJJBAzkQQxPlGPvQ+o+Hrl6GY9oAJMVqnw4QCBtntE/qatU4qNfZlu7R7q9QWuBbe4AkQJkyfKO+RFEa7TDcGTcAxiLrobm5csW2xtkFTwAJgExUXTzbS5ba6JZGBKneJ2njcuQfUcUYenByGCpbEeEAQSu4j6m/7hyZx2PEVtoddgOo1JRg+dpAyInbuzyCAfB34x51j9NutcYgHdgqCV3EHxTKwGMTmiL+jNtHGxHG8qrS+4ecAwDyOR+KmF5rRU3lIYAqCpiACwGciUbO3y+4NFIU2/oX6O4WkEwJEn3Ag/7U3NlkVYdthwpC7FfYxIJJ5I3HOSCQKV6XUy8t4bZMkqJnAgwT3IntyaYXdSGUHawt72AOYJxIUkeEwAYnvQsZDzoTbaCsmPpE54P72MxBFR3dQqkbCTHnGOcRx5fk1JAdiLRLKIOSASSFn+Y7YqC6oDCcAmCY4+3mfSuoOzLb7gTkHtE5jn3pjptGdjMCWCsFJOTJEjjtUGg1uwbRbVgxIM7ln6Y3AMA23kT/EecQR05xuMGS8E+U5z+IrGcaXEIIjznjP28o71LoHJuWzagOTtacKwkEkicNtJj2qbrekdFjnJJXygQDPcENOKXaO5vTeTDKyryAfBtYE/cSPxR410Xl7EvCpRFqo7SmAT+fOe9EWlq1M8ZroRZai0oe0lEoKIE3Aqa2ajFbrXHHz7ZsMQZisOnMER6URaBSVmc8+dSX7oCgdzUJ7i6C6M/LYMV3bQTHpVo6f8WWnMBoaOCI9vKqnevFSAeGET96j1fwrdA32yrqc+EiY74oXBT4xUk4u0dJta7xgtcHy4M5yp7RHM8RRP/V7bgiz4iO5GBn15qh6DUr8tUUbVHbnnnPerN0VgVkffsMDHufSvPy49fAk7PbHSTJLEkzOBivX0z3DtS3AE5cwPKSveP61Y7Vm2RgyfLJ/9VILkFE2GYO49hAx+TFS7OzXEUXbJt20DQDK7gvr4cekkGk40Tb2V1gA+FmMFvv5mKsPX9MPlpcO4bGG4KDM4I9iRQd+5vU3RuEMuGH045jyMmqsQiTKvr9SbLM27cAY2zgHsD5UvtdeZyWbagAjHY041nR1e8zM4VTk95Pf0pT1bptsiEgRmQAP0quMY10xSl/4A6nUbnBMSTRr9QdQASYAgA5EAsQB6SzH3NIo2eKZ+9N9ReDWQe0cgDBjw89t3PeKJx6MUwh+pB0RvAWWBtHcsCx3DuQAonjIHaoL2oUDxCSJxJXYQQG3DuSAv/PFR6Xo4Nh9QiOxtEC5mI3IdpRVAwoXcZJ/7g8iaFsaINL7w4Ak7p8Rz59wcfiqKTOjKhjotXbCBbjja3iAG4lWBKwwA5IjicDmcETUXFL8EHEmTK/cR5EDFB6RdtwAEqCRMgMOQO/GCxn0FSdYtXBeucwWO1sSRM9q7VG/I19BWl1+1pBz2HPPP/qmtzVFwQQpWBuKkSSAdpz2GQfTFJbPR3ZfmlxGSYiQJABEmOSKFXUOqgGZ7HBEEwZjPKn+Xau1NjMdHVgCQMxzzJ7nPpGKO6KjA71MFSDHY/cUi0uvlhgASMcgcDk1YLvUbdtBkAknzzmJ/HalSVDk7H+i1DMstDBA2GEiDAbv2kRSbpXQ/nXfCYyWJjtHYekkR61Fa6yogBgBI3DxcYE+k0TpOrfLuBrRP1ZH8QkSM8TRwsVkT+i96bTbUVZJ2qqyfQRRCpWunvB0VhwwmplFVI8l+kluiVodRU1s0QJIKkVa1UUTat1zZqR833NSxURIz5e1TfPhAWPIwTie1NwVyO3rWmk0KXCTO1PM5HsO5qJOz19aBOm67TsD/AIr52xSPBaCS5zMux8A47Gtb3UyVNtCVGdpMFzbM7Qx4JAxQ+v0ard27vCQDj1yK11mgM7lM+tbYOrZDo2+X3P2NWvo/VV2eL6QfKT+PzVYTQm6RJCHsf3D9z2om+X01z5bMMgEMuR+DSckNgVcH06L0vVDaO8DmIweKZ2tYHaN0x9ueapuivysBgwxOdp9ZHcU30OpRBhkVeciD5ZnJNefPE0H8iLRZtllYMRB47/yNVL4h0I0+muJuO66COM4kz9hNN7PxLYkKXE0L1a+mpIWNyiZ8jMQKKDcesB98OfaG5cKgPO70JMj2rzWXTnBmO4NXjqPRQqf5KHcII2r6xtPlSjT/AA7fLQw2Ak7gYJzCyBM/vT7VQsqmzJcKadCWyeK3tMVBtnvxVt6x0L5LADcVKjxEASe+B5UpvaFCRu5FVKpITYZ0H4o+RZa0LIYksdxnadwC+IdxtXbHrSC2WX6mRG3gfLHhuDC7WAiCsMO/Y+VO7ARO4oHrmgt7ZGN55yR68dqNNBqwHTXk3ZUwsTJIB8xPI45o/wCYuxd0mDgScCeM+lLdOzG2UPOO8YkyOJPajra2dgIZwwneNowYMFTuyvbIH3onX0HG5ekSWWZW2gwMmJiPWh7eiO7iOJn1wMe9EWDBaGZSymGH07TMk+Q4kR3PlUrjZZZ08ZETySsECSPI7hH/ABQ2GkbaOxb+aA5tkmRDYUHiSTwBPPGKMRLd4wIYHzkREcFiAZn+VVN7N24NxHJmOD2/lRmkstg5EHt3+9c4I5Tf+DHqXTjbkqMzlSPp9Mkz/wA1v0K47NEEHnOMUwfxmSDmPeABJ9YAqXR6cBgSPauToOrR0D4fuA2QAZ2llP8A9iR+p/FNBSH4Y0jDdcOAwAAgjgzI9MxT8VRFnlZFUjZTUqGolqRDRgBFqjrIoOytMtPaoJMOKODJZGUxM/VzHb8E1pe0xtAqpC4ImcR6Dt96VJuXcy7pgEiM7fMny4qAdR37i7EmMZ48v61MonpbWSWdOLjM5PPAA8jEGewA96NsLtMODtntW3wxfTYS6q27cqySNhP78KZOCcMIPan56GsGHg7iACCSR4c4zgEnjgUqfB8KoUaTQoXAZitpjBYDcV9dsiRMd6T/ABD024FU52tkSPqjBg9xNP8AfsJWOOx/vFe9bZTbdkBa2sQTMpJwBPqQO9ZGVOzJ400Uy9pblrb4SNwBXJMg+tW7p3TLreK4BaDQQJ8RxgE9hFRdB63bRtlzadn/AGycgEjIk1aLaAnPhAOZya3I210glDVlebSfKI77iYP9CasXSz4fXFQazRyhUDd5f0IoLpd9rV02rmDiD2OJxUTjsOjwvmg7E5Eg/ilV3UXEZnutlvCFkFRGcepETWanW7LJO4DGM8+lVjUai5dAIPiZVJPJWZAVfsB/Ojx4qQE5q6JPijqCyg3DE5n3GaSPoT8v5uGJHcxkeveifmgAjazNJzdgnj+ECKY9G0xuowJgE4AgRjtNMyNxiHi66F+gtJc3LtAgZ7waB65097drBODOTPerzo+jKpMAwf4omtdb8OC6jqxkSI7Ef2ZqaGZ7lTjzpzy3rAyLiSJJ94ivdcn0/LJZhOf4uCB+oqw6X4SRdwBPlPbHFKuraE2GAIMdjXrpWrJd14aBbkf5iRIO3AGZ3nPlFxgR5P6VNpNCSPByQQQMY7j1ECol6o0AdhwCMSYBPuBUn+OVDIwRnBJjyoGhkOOzE0qtBA/sc1KumA4/v+xQT62bzGR4vFjjPNPehaF9Q21R4ZhniQsAnjua5QbClOKRBoNNddxaUSI3Effifarr034YRCHfxN5fuj/emOi0S20CqoEd4En1J7mikWnrGl6QT/Ib4j0CtgK3SyTRdjQ0fEIpsEVCaKtaWjbWjopLEUOwWpDp9JRiisrN1C2bR802V3HPc/pJFVzqY2kEY/sV5WVkCph/R/rsf6tm71l2B/kBVp6q5FxgCfqYcmYkrE88YrKyk5vSvF/JtpRKif7yKg043hlbK+Ix6hTFZWUpDWVvWGUU98578/8AFW74actcQEyCh/UVlZRT8I8npaXtgExQ+vtAojESwJg+UisrKmXooqz6tzdEsTtJA8hz24qy9Y0KASFg/KbiR++PL715WVSvBH/QmP8A3G+w5z3im3RsPAwJrKyk5f5LIelv0yAj2pXYuktdk8D+hrKypcX9DJAXQ23fM3Zi4QKJ+KOl2n0jFkBKkEGSCD5gg1lZXsL+SH/srHUOj2lTwoB7n/eo+n6JGOVnwx3rKypo+lr/AJHHwf0m1869/lqdgG2RJHuat1tRwAB9sVlZV0SDITqtE2EFZWUQlDLToPKi0FZWUtjUbxWVlZQmnor2srK4w//Z"/>
          <p:cNvSpPr>
            <a:spLocks noChangeAspect="1" noChangeArrowheads="1"/>
          </p:cNvSpPr>
          <p:nvPr/>
        </p:nvSpPr>
        <p:spPr bwMode="auto">
          <a:xfrm>
            <a:off x="9082088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42" name="AutoShape 18" descr="data:image/jpeg;base64,/9j/4AAQSkZJRgABAQAAAQABAAD/2wCEAAkGBhQSERUUEhQWFRUUGR0ZFxgXFxgaGhkcGhgaGhwdGh4ZHCYfGB8jHBodHy8gIycpLCwsGB4xNTAqNSYrLCkBCQoKDgwOGg8PGiokHyQsLCwsKikpLCwsLCwsLCwsLSwsLCkpLCwsLCwsLCwsLCwsLCwsLCwsLCwsLCwsLCwsLP/AABEIAMIBAwMBIgACEQEDEQH/xAAcAAACAgMBAQAAAAAAAAAAAAAEBQMGAAIHAQj/xABBEAABAgQEBAQDBgYBBAAHAAABAhEAAyExBAUSQSJRYXEGE4GRMqGxByNCwdHwFFJicuHxFSQzgpIWJUNTY6Ky/8QAGQEAAwEBAQAAAAAAAAAAAAAAAgMEAQAF/8QAJhEAAgICAgEEAgMBAAAAAAAAAAECEQMhEjFBBBMiUTJhQnGhgf/aAAwDAQACEQMRAD8A5G0F4HLVzlply0la1FgBf99YkyvK5k+YmXLSVKUWAH1PIDnHcPB3g2Xgpeypqhxrb5J5J+u8CNF3gz7PJeFAmTWmT+d0o6J6/wBXs0XNMqJUIiVKI4whTKiVMqJkSoFzDOpOHXKRNXpM5WlFCQTS5Hw/EKmkYZ2EpkwvzPO5MhQTNWElQJZiWA5sC249DBuZ5f50pSNRS4oobbg9Y4hi5RTOUkqC0hSrEEKYlyCqrEiFZJcRuOCmLc3UZuLmTKsuaVOX+F6Au1xzg/FlJkgJ3Zt/3SJJcgJWkgJu/EkFLg7gio2tG2YyQfMJ0JJroQkhLkbcq17nrEc3zpl0Vx0IJ5UmWpKndfWvXvGuBwEopOpRCkaipgLDm5FXowrXeHysrWqSnUUKoVJrQFm9ukVvEyJkt0KHCRcWvz57V6Q7HLwDLu2ToSkDWmjPwu+zA151giTjELTWh3S9y1XJ7P8ArEGFwKlJoLv7bjrFmP2Zr/ghihOQxRqIIUGZ6OAa0arVpGpXZspqKTE3ka2A5Gt2tWj1pHuJy/hUVByhTU3DBiSRQs/doY5PgFoIU9FJ4jzJAJ9naJc6wgEhRTqoagOxcMTa1QT0hSlToLjqyqmYAolIOmz/ALtdnvSPEY1QLSh78RFQ97WiTESvLJSoaS4BB23rTtDbKsvSmWpa6NUBqqqL8jVxBtqrZnHdIVrnEpUlRLuDQDiFX71II6PDLA5WvXL1OytwNv1ttv7jSsWmbPIMsqBS3QVb6bR0LMsuC5CUpOlWoaS7EVHKwq0Jya0Hz8CGdkRlnWQFImJU43SE1Jpbaz7xbpPikZfg8PKRLlqWpGsJB0pTLUTpUpgSpRubPVy963j8uCimXKClLSdJdailI39eQHMU5rpOBUgqKUFbEAFKSX/tuxte3oYyEpR6OeOOSuRb1+NlLYrJSoVCQogVBFdIDt19oWZr4g88JQpeoB9KQal2vVyKbmzwokywv/6YCNT9XbnvY3F42mTpUud5cpJCykAPUs2qtLl+Xc3hdZJu+THccMfxWyZWLUkFKCrUoVCFKFAWZTKEJ8TlralkKA6AkC93/dYNxUpUlSpvmh1MFSyDqVT8NOt6RtJJ1ElKkNS3u9S7jnSpgra/o7pfERS5yCQAXdx8NSW9W9Yv3hnJZWNwisNiQSpFZa3DoCnYIJrTSSRYvaK9mGFCVBclAQAkF2Acq3L7UoLsDyob4bx8oYmUqepkBjQkgKD6dQelTU8ukUY5JPRJlUpLZX/EfhRWB1y5yCoLKTJnJAYhIXqSXql9SSR/QLisLcXjMMRMEvDlOpUtSCVOUBIZY6hdTenLl9D5llcvESjLmpC0KH+iDsRsRHCvGnguZgZm6pSzwL59FclD53HSxr6I4u+xOrESTNSryjoSTqQC2oGatQDhiGQpKeui4eN5WLww0asOVMtZX94oakkL0JoaaXR/6Gp1UBYxqRAWMo0zApVMUqUny0FmQTqagepL3c1jI8eMjjKO2eB/BycFKdTGcscauX9Keg35n0i2oREaBBCBDRBshMTIlx4gRMBGAmBMcz+1/AqHlzXOhXBccKqkX52jp7Ryr7X8VM1S5RP3b67bgEN2D/OAn0Nw7mUjD5utEtjNmhMriQAslgR+Eg8L8qdTSo0nMl601Sf6bX2cB6Cv7aDU5clcgpYHSQqgIICtIDuHANwa7wDiMKsAICGUndJ6N3Ox25comdeT0OuhgnHLUolCCQKUNBzYxtMW4IQ7NUbuelzX97wtwGazUy/LRQE6iQdRbdw9tyOptDvCTjOluvy06RXSlvdnu/fs8BKNHKWzzATSkJFyQaVv+6R6MzHmTNQ0hLAaWvWpBFbRKqc7A0ozir3oOpLBq3iLMsvCKsQVMCQXrQm1wfk3eFRe7GpcnRpLQqWQvS0tb6QWSHIZ6m3b/ZOFxRWlEvXwEl06labvpYFrgq57wlx2ImqaUo8KXYetSeZpv+ULBJW5IorlZ7N+9oalauzZY60X6QkA6QQGBDb7kU2r+sGCclPEpgE3JoG684peA8QzEslYBb8TMr1LV/d4Jz4LUpKworTocln3JsOEBzelBXlA8adMB32KsbiBNnzjLlKIWpTM5ABN3LGrPDPw5kM8FCitgguE1260L9WHON8JKJmpQPiVVTkULWJHIfnD/A4eeo8IDINXsa7Edu8ZPJLqIPFds98N+DkiYfMJfiLB2uTU3/1HviXMFDUhGolLkkCx27Hf0gyXnM7TMCpZQ26VB1DbRsD7WEJPDOMXNQs1BWS4O3EfXYg/4hU38eT3R0Y/I28MSZwl6pgYrJZyCqjAki4JpfkOYiz/AMDok6plSxLCt+3tHmDy4TJqlKcHSkCt9Kjc70UPYQVilvplghiz02SAanqT8jA8vc34Cdx0Vj/hZygahD1AFLChu1NvpEOCyjyDrKDNUD/NuQHLnZhFwzUJTLJPxJS9Gpt3/wBQFKlfd3Dnl33gm3Ho78uysYjXNU5YkWYcI5B9637QYiSCgBadS6OoJBAH5f5jeeVy5itKEqSPVyxILOAWoPnCrzZxWoMDRyagANbYHtGVYa+kN5iBUGukMAkOB+tusDTMENQDmo4j0DdeUCyswQgOJZKr6tT1PMEU94FGOWpOomlnYAtXkwPL0EHC+jJJ0do8PZrKxEr7oFKZZ8tjsyQzFzqDNWJ81ymXiJSpU1OpChXpyI5EbGKP9neaaMQZCWWiYnU4/CpAJt1B+kdHIj1Iu0eTkjwkfOnizwrMwU8oXVJqhbUUn8iLEfqIQlMfSHifw5LxshUpdDdCmqhWx7bEbiPnzN8smSJq5UxOlaCxH0I6EVB5RkkNhK0AGX2jyNnjICgz6SQInQIredeMZWGX5bFczcWAcOHLGpGwBvCL/wCOMSXI8tINhodvm7xsssYiI4pS2dJRGmLxqJSDMmqShCbqUWA9Y414m8dYwBKfPKApwSkBDCjsUh367esU+dnypq9c+ZMmEPVSyo3f8RLRqnatBLDvbOt5/wDaqAoS8CjzVG61pWADySk6Srq7esVTOs0XmIljEAJWkkEICgXFXActtV2gHwrLCuJZ0hzoAYqtc2Y2ifMsM0wLQtiDZ6ENYDnT9iJZ5HdFEccV0LEYwSdQmFS0ro1zQn3qeX5CMyycVJ1p4WSxN3Htc7wNj160lameoD2ZntvvWI8m4VaFq1IYGpIBe1OnV4G7jY5adEAlolrUFIo3IOKVYd684Z4HHoKNEuWwap1EKJc1qetm+sbz8EFEFJBAa/tf3/TaCstxCRPSlAZaUlQLJYlO3UU9oxy5I3jxYsyjEFS1oUSxLMRVKmFupZvTrDhS1LZgpOlQJc3IoCHqbH2hTPxq5+JOIoiYasnUA9mqeQ57x5l2ZKQsielwd03BtuWtar0jpxT2hmN8VtDXFYVCGrxAWNOzPf05vziJSk6/LJFAKcyo1AZwzJHVzSD8DLGJYodRlNdwkByS5b/PSFa5yQpU1WkDVWpuBUdzzbaBbpaG6b2zaelNE+WPh00Bcmp53qB2AiAT1SlhEwFUtyCxs7e4d7buYcy5uuWFpStSVEKBapALO79/1gLxz5xkJXLBTLFFN8Tv+Kln/doyD5Spg5Z1Fk+CkmYQwZ6Fmcn+UcuXW0NsukYmUFB+Fyriq39Lnh2+naKl4Qz9keXqTqAoFb0NHHPrHQcLmKlyUsAFfidmALioB1Hl6mvMZJxlRyqUVXTA8PjApgvSKOdTgFmBAO96Qoyub5CkuOBesIILtxlRB5HifsYtMjJiqsxykNR6kgvWhZzTTYO20Jc4ygzdcuXRCVFTpcFNLjYcVC3NWwD84LjX2LdIeJzESwkggki/Jy/ra/YRPip7ICygAKBVyJYOO1jSKbl+eEaZUwaZiDpteLdhZiZqEubhhs1q+hgIrhoyXyjYLinMk6LKlpY3dwGc8+ZhRKxMyWlSi6gEce5RQVIu3OLBh5blST+JVewo3QU+ZiHN8sSHWCCkghQ3tuNweV4O07Mbohy3FS9AUZQUq3TorrQ/IQ5kykBBUpDJ7AdiG6N7xXPDmWmQsNqVKWHAJBSl9h6Pd/mYtuagfw6inue1LfpCmrlt9Gya8FMODR/EyisjTNWyjUcIVUEWPK0e+M58tKk+QgJSonTwjkxp+IWvCzMpnmTkEqZIIahLB6k6XNgS1HPd46Th5mWTVommYhS0USZiilq7pUwFekV4oct+BWaXFryJvs+8LzkTBiSooQQ2lmVMBA2UOFLgbA8NOcdDMbgjaPCIvSo86U3J2yJQihfaj4T8+T/ESx97JHEBdSBU9ym/Z+kdAIiNSY0xOnZ8rqVWMjqGd/ZHMViJipCkCWoukG4cOR2BcDo0eRnEfzX2Jc1nqM+Z5qSDMUS5SxvRiaigApBeBIIbhbdR4iOjfm2+0dI8QeG5eMleWtxulQuD0jmOe5VOwcwo1antShBdiDz6NE88b7GY8yfxYvz4pUlpjlCH03DHkBzJIFu/OE2E/hwhTy1alJITxamVs3Dvf0Ipu+lYWXiB5kxQSJb6kocrKiaOl6ch/uAFZErztKUqlqA1ANZJob3vCvc4aHqCmzbKMLMQEsxBBqFOwcgA8ufqINStSkmWlIJDl2FCbuebAQTgETJaxLmAKBSUgjSC9SN6il+0L5k2YhZYOSTTkAebVFPnCJO22H1oAxWXLLCYWHIdATBBwSUeW1ioAFtt257w7w2RzJqApbECwP584IOEWVjUOQFqbBms0DKVKjYW3ZFKyYy060gaVk/CXZq29RStDCuTlqhipYTdPHSrJUGINP5mp3hvhsFpmKQrUUqoGJYO4JcUb9THuPxRwwmlzqUAgF6uzgjoAD7n02Ml4NnZVsxXpmLSA3Eqg6KLfSN5OHUVK1B2vYkfJy436xFJxqf4gpWaOBqIvzJpvQ9WixYWUlMzzpatKLLragZVTRwW/VjBvqhi2rFyMYAp0lSFKQdV0vergizggHtaAZKghZISkpWCliHLmgIpd261MWLNTJmhC0AssWpUgsHezg26QmEwSZksqTxhQVQMyQQXHVqv2jEzFGyy5XiUKly0BZUEJSkirglIVYgGr36RvnydMpQUoiUp01uHDWd62ibDLRMUlYA00IU7aQ7uQBW/QBjAWdZevF6gkuEFndgwc93NCabVhd/I5rSsp2X+GVeZ5mGmHVLUCUrTp4SQ1Q71Bf0jouG85UsLnSmAFwfh2NwCn2I6wrwGXqkaZiQpK0MlVq6qN9D3blFtRNRiAEFStVUEMQLB3NnYcvrGzk8jVncY4vx6A5cuaHBZSE3NUqah2PpfYwizzNlSJSlSyFAhuzklg5cl36Ui0T/+mSpCdKisfETUij2oaWsz7xRvG2VzJRQlS/uVodLB0g/yvUuBTaxpzNQFPJyZGvJULShKlKfy9b1LOKMXf1tTeGeVidI+6KvM/ElSQ+/wrazc4S+FlKWAgJKlaWUSaDiIDdNL3sQWvF4y/AhAJDOLnc+xjpL+J0dbAZmbIN/u5gI1JJqCzgltjWooYn/5MLlqBUxYud7H5H9YqXiTBa8SSis5mCSjUlQu27d6XhXPxs7DhSfJ0lNDV0j+2jlvlWMWO9o3nSpnTvD+ISWRThF+pNvSG2ImAODbtSOUZN4zLJKpc3UKEoCdJb+5QbaLRhfGaJiHInIUDZSan/1dxC5YpIC09oH8WpTKR8KiCuyW5bv+3ilpxs5amlhRPQE+vSLB4gz5a0EISXLfGCCOoSRWActzJQ0FylVlnSwoSxSbuxanMjeKMXxjtBVYfl2d5hJQEpnTUJFGdwmuwIp6R077Os7mYmQvzlqXMQupUAKEBgG6gxRUyVTimWEkqV8FC6h0LW3p+Tx0Xwd4V/g0rJLqmaXAskJdgOZqXMV458nokzpKO+x+RGhESkRqRDiMhKYyJNMZHHAiRCzxH4fTi5JQTpUKoULg/wCf05QxXNCUlSiAAHJJYAcydo5r4t8eqnHycKWlVC1EVWCGYAiib9T0gJyUVsbjxym6RVjgFy8Rpmy/vEApKnF3Bq1+3I9IdryR/vcQVKZrEhnDgAgu5bqaRJl+WghJsWKgnTQ8z3/QwUrHJnDQ7qRQncbx5s5fK2ejGLj1/wBA8RhNYKj1Z6gi5c2f9IAC2I0ihDVBAFbubw5XhApwoghLAJUX1PuRyoY9GWICWSlknlsenKOaNu9ACJmI0AIUA/xUcPej1aDsvwiZiEKcLLvquPreJUYROlXFp0sR9K+u0QSZ5E1KJTJSkNRLM7hwTSyaWgfb+wr8Dv8AhfKHGQ5UD3GobflCnxWhLKVoSpIQ9S1AXAB5jpE+ZrdLOdVHehLFr7/KK94pzKWrDmUktMIDaa1BBJLbECr84NLYBVJWE18RNWCQPYJHOwZ4ZInzU8LanQBsCEkhuVQ5Zz7R7KQFSf8AtpQugJDGu9iP80gZZJ0JQVCYWSoECuzpPtQta8Fy2iiC7rQ8wU4oQlPkpV+F9QLEfEXAYPRuVdjVYiSZiZijRfwbMP5hzDAK2YttDXLcvnMVpQohNQrhYAvYHfi2fptBxy5dVAJITqWsihYA1AAqXfalKXhTa8Bxlxdsr+NyuZIxOGQlYliall6bMllVexNvaLp4fwhJmaTwhzRnJUrcs57d45t4uxy/4pBTqZKQpLlyCeIuWHSLX4Kzl55UhepJSCtJSEsSGIB3LAn0Ba8bOMqUn9E6mm5JF0xOXeYVSku6hUkUoE6S/wAu8RSfDk4FHnzOFLABINnrUbtuXtEOZ5yJE0TKkq4WFbgs21dO93EGjxKXClAJSxDFw+/Jj77RngD5eDJvhrQFK8xZBLjVcbsX/OEPifKJy8EZmhkcJBo1TcAbtvDfH+MQdICCQSGar13LUHWLBhMYMVl0xCNKlpQUKTtqYkU5cu0OxK20JyNxSdHHPCudCRNKV8Dih+jekXOf4gQnRpcqNUpSoO38xYki3rSKBnssa0ICWmNUbAnptu/oYsnh/ABKWSkaty2o/PZvSBy/F39j4PkiWfhCVeYaKu78Q61v8rQJmeGSuX5aXqAa6g1Wd2ANKekNZuXapxVNHBLAUoJJDgEjmac41nYxMyUEAaCkaQGteho1ixNP1CLoJpN0K8jyFaZOlgFOxF2sfV/3tDKXKSFplfGpYLAVZmuLDueUDKExiAtmIUdipqpI6C/z3g3J0CTKmzQNa1p0g1cKd97hi96wubp2Ek3oVY7DIlzGJ16KGqmfdqvS1G39fJk0LATLWA9LFugc2PTkdrQKSFOFnjDkks55M4v70rRniTDZdMWoqSO3GAEvaocFrkbe8OXKrsYuMVQZlaJqT5iAlKUKSogK1BJSSXKVNqDgWHK1Yux+0WcEA/wyVFnJEzSGu+nSVWq1foTVpq1yklASkqZnHKxNi9zYfrAq0jSUmaASHqVk6gSGYApNbag9q0eKMU27JckIy7Rd8m+1GVMLT0eSHbWFa0j+7hBT8xDvGeNcHLDnEIV0QdZ//V29WjjOZzk2DkueIcIPZJtf9tGuHClJ4nDOGNiO20OWX7Ey9NF7id4y7MEzpSZiEq0rDjUlizs7dbjpHkQeGpoVhJBdJ+7SOG1A2/Jm7vHkNsgaplH+0rO9MtMkEjUdS25Cw92PoI55gVkL1fKLj46MuZiCNRBCQDSj1/x84rmFw7J1VblEmXbPRwOoUgzDZoUfi0i1Nix6U5QskY9UibrXYqYqegpY8havvDNwpIABcGpJ6fv2gbF4MaXUelADcbuRTn3hNLpjE34LHhsSlakTWpuAXY1agLF/ns5aPM2z4dEuzi37MVrLsHNQNCVFUshiEpahtxWHryj2dg2UlKmCf5eEuBzry2s8ZdaNr6GczNtUwJlgrd20gqVfcCvy5xFhMdMZQl4eeZgVUeWWoN9/fvDvKfGUjAytMqQ6izLWsVc/Dwo4QOQ3MFeJ/tSCpKZeH1y5pI80j8IaoSoXfmADTZ4dFY2uxT93kqRpKyeZPklWInJwQ/CmYUiYaX4iAB9YoedZf5U1YdK9aipK5akqCub6bfsQxkS5s9RLEk1dRdRsK7kwPNw4B+9UoEfhAZthUmgJ9ehhTnSpRHxwyu3LYDhpzO4r2qav3grEYtGp3qbDSSq9iwqHB9Q1IX4ibqOlI4SagEv2Kt6fXvHhnByFhzYBKab0Ys1C7inSBhBPZWoS8lw8L+LD5iZSkDSrSlJ1OkcJoWe72BoflZ/KTUSxQmqXccV2o/oY5bl+NKVy2CmJ9NTMTxFgSW9DF4w+HJQpQURMTVClKoFJZQDAh7MX5tGySXRLljTEGEwhTMUAUrZRAXcEChZ9rCnWN8wlHDYmXPkhI1UWDRJNCKgFqGhgbIlrYqqopUzbpIvY1qD3Zni3KwJxElRHxhlC4IIf8T3s37aO5xyfooahxTI8NiP4gFCwJbULNpBuONNC4qC4ZoLwGQ6xxqmVLp4qEPszVp8or2W5kpCtSiygC7G7XelzW7neLdlWJlTQE/CaWUa02/MQ2d3roCceKFKsAkSlEJcpKqkMaEjeoDD5RPkecHCYh1fBNACh0TyrsH6X5xvpVKEyXORwl9OknZy4fY3A/wAwJmiVCSVmWCUilKlwSGe929T6phkljkjJQU4tCDxbMROzBa0gBIpwsyiTd3avOGOBxdgUBgam52IIKS1j1bcQhwOISgNb8bsWdmSKfVx9IlxmbagEjUdTUSeEc6syj2PP1sncvkdDGoLiz3xFjFqVMkS1qTLmJSV/1JuxIqxJdh86CNcmWtKEipHwqVqqobgkFwdr0aPcFkU2akrVLZK1cIFyAxrzsDtYQ8w8iUiXoHJrENZmevXvGylSSFxgm2xXi8ENWptIIqNR7s257R5hxNSp5ZK9VAg1PPfp9Ill4saSK0LObM/PnEa1zwkKlFtKgSKAkWIc2pV7uIxK+znokxeUIZcxaWU34FKKnDuWFBX6CIsJj1JZKSSAoFlEskgVNC/IdflEys9GoakrCSCwSQVuBR6VFdj9IU46XKmTZZkqUJhLOxSCL6iCKEHl7bxtMxOmW1CCoiZMUwCeQubCoAIhbjZUt3B0FKavzffleN11mCUmZrYcRSoEchp1C49qxDm+XBWoecAKAlYqW/so/faEJPntjLVCfFYEKU4WlQZnJ0kEvTiJb6dY3yuWVzpcoKqpQRcA1ZwKkV5vWIMdhilSdKkrpUgPa3f15RffBvgoTiJ86WgS21SzLUQVEEMoaS6Wbfd6CPQirYiclGNnRsLhkykJloGlKAyRyAjIljIqo8orGceF5GJB8xAKmYKFCI5jjcPMwKlypiFFLnSpqEd7x2pKYr3jTP04WUOEKmLLJcAhPNRe3T/ELnFNbG45SukcjXnP8iSDYUYQZlEpa1kzFDU9AQdNO9PWDpOMRNUZs2YVLNgSkNYWb6NaARmSSlwwTWoYbmPOyzf8UepjhX5DabJmJVwqQwFdQJNezfsxBisySlDr00NKsVPyd6UNdiYW5n4iSlAASvSSwUQQG3YqqT1hJ5esp0qflUcIcnSS9GHSBxwl2zUlN/oYZpj9TatLGoSi3ZSrlukCSsaBQFCe8sFgd+fs8QzEK4ispYMkOHO9n9qRJhJVXFSLbMadPT1jb4bLscI1SGeEXomOiYZ5AppStIAJd3Le1ojzUrCytatRJevw2YdC1oFxmNZTLFVAFR1Eued794hGKBYOSAdmBLP0NfSOtzdhShWySVKSsamSKOWU2/I0PL9tGmGwupRBqHcnfkPX9RGipRUSp6jpzpcCsNclwh1ggONns9Ryr+/TmgVKtoIRkHDUBkgK4XLODcbWAc2axgnLcT5XDMqhYq5I9j/jvDdEnWCWCQ5oTe4sRwirV6coCnGWFGUtGvTQEOFEkAMkm7UqwZhaDfF1RNO5di/CYlBnzkB2KUrIcOVgMWINXYGu5MOsLn2iYCmiSkEpbmSRvVhv0NIrs/KZicQMRJGopOiYnhCtQICSpJUCHoX5iIZsyYZ6kkFCkEuijkEE1uDf2gZwvaF4mr4yLJmmDR5pWkMmanUliPjbidzRwx94ikTgFJSE6aUI6bnlUhxBIHmYTTwtQVYDbnatLbxvOwqWAIJmJAYsbPs1VOBcje0J2ULS4snVmi5qHmJUpIDahUg7OWcg8zv3hnOxHmSFILA+WCE00vyHKm3eAMNi2dJcpO9W9bN/qA0Y0ysWgKS6VpPlsAzvUVuzCnfaMTt0JlG+ioTcShCdMxwyilSbGgDuDWB5ONE+fKTJBSgKGo1YX5vS5ud6c+m4/AI+9VMlpUpgpmCgXo4LVa/WF8rI0TpWpClUOsFHAyg4UFUBqzUtFCpIyWRv+iHHFchICZhUQf8AtkEddu3z6wrnzCUKVp4lV2Y1+XOr3aC/4dRSKzCUzFKcnWzuAknemz7iCMuwiCp5jqBBYHSL3YXd+RvApU/0a5aEsuQdYck0cip1EV3AJ3r6Q/n5FNmyfulJcAqKARrCeeks4L3B36wvmZf964diSncMdJLcvaOi+AcA0orKWcBCa/ylWq5Jv9IdCPJk2eXGNo5FjcLMUACyCj8QBqxDOH/S8DpkCcoCekvQpWCE73FAG9trx3TO/CcqfUfdr2UkfUbxx/xBkqpM1aJqWPMhwQ9w9Ghkk4sXDKsipgCpMiTLKEOouTrCmKC1Ga3qIPy3CnGSqFpsp0jUAPM3TsKtRvWB8LJmTieEFLAF/irZian/AMtvaNZkopXSSpklgpJIL2sxYsLPGJKSCtwYywmDAA1SyQSQTzYswBZqho6z4SlLThJSZiNBSCADQ6XLEhqFtopXhXzP4qT5spZQeIEDUBrB0rVy4hc7uY6g0M9PBq2xHqZpukRxkb6YyKiQCAil+OcDhFjVNmr8xI4UIIUfbb1IiyeIEpOGmhRYaTXtUfOOFJzGcS6AwdgCBCcsuKH4YcnY8wORSvN4hrS1AohDnZ21QMfCqZaibElwllN0panOsQzM2XLWnUyiaHkej7AB4a4nONSEKqNS2UCXa7APb93iJzk1RW4dMrvijJJlFq1BmDNw2fttCuXPVUgOCwdTUYC2wswPSOgYnMdUtl6QOalCvvaKDmCghdCNKrBKnANqco6Em9MdCkHyJYJ4ikkpfm9frX/USZph9KUlKdJKgNw72BIFbPAOCnpcVAsCSTsX60oNoKnr1p0E0cnTdy5drtQfnDFXQx2naYsnYVekqKHqdRILC1zHqcFMBWEgHQnUrYtzqxNno8OpGETqDhWm4Cru1y9y1HbeGf8AxKJmqWyQkChDAgkOHNaDU7C/OMc1F0a5PsQyJU6XL16AQAFB9w4Pamrfnu7wbK8SMgKW4Ua6Upfm1WZNhZ7w3m4dErCoSVifNVpTK0jglIolS2clS6abUdwAxgzC4eZMQJKhJKAUq8wy0hYb8LgAqJ6uesLlKP8AL/AeU+4dfszJpa5xStSRLYhWtVaCnsW33iPNsAiVOEyWo621Fb/FuAk2DDal4cT8smYdA4yEEECjsQdtQLA/veFGHVqUBNHmBwxo+kgFiGFi9rdImTXcQ1J3bFGLaYSpLoWlm4gF6qE2LszkNCTMcVN1pmLmmakU4i6gCHor4iN6u1fWxZ7lJJUuQ+kghRIoRttU+1YXnCygCkzXUQDQUZg4Lnbb84pizHKORfTQThsUsyJgINFJJY1AYueTM1N3i1YORrQnQhRUKgOASDQNXfS/oObmmeFcXL1qlTCwU2grNKD0ANA0WPIMTRkzKkkabFmAFtmLvz2cxkopKjubkwjFICaAEK1VAFalncFuTjrEacIlfCpAUPjCVbF2pyPVxe8WjCTgtkKSkAjlQkcJ5XI+UKPEGTI1nySQujJ3ehOk+pcExBCfkY3viDpmeWCkuUqoFJdRoNQ1AOXHP6QqybOUSjNK5mnjJKSeBTmhSD8J52H5WjKJakFImo0qqNRdt6V3p1tekEZ3h5WIkKSDwzKEi+z394o91LsTvpIric3ZCVAD7/ipQOSANqOBtztC2cvSsELU+q6hVLFzQOB7+0EZP4Sn60ykTUcP/bKqPejblgaVoYD8T5TicLNEqYpOpbMoAmiqMKgDsBFEY2uS6+zPejF8V2TTio6nuC7szs4fpYU/qiyeEvFysONKhrll1MAxBtTYORUevSKxM/iJYKFaJlKKBANG2Nz25R7LdKGVYjagqXf3g02naBlFTVM6hlHjqTNJExpXEdBURpUnatkqa4PvA/ivw6MWtJQQVoSFMfhUklQFRuCDtyjmMxI6tsp7gc9iY2wmYTJS0qw00hSUtQ0rVm5bsaQ1T5KmTv0/F3FlmkeEcQlWnyiA76k6QKgC2p/9w8ybwMpJUFt5aksQoOq7uliQkirFzcw58H+Jf4tBC0hMxDagLEGxD2qCP9xY2h8Ma7J8mWf4sEy/LESU6ZYYdS5LBg57QURHsYYaTWaNGR7GRxxTvEyVTMOUoBVUEgXIBq0cuxqkyFFK0FJ6gjfkfy5R0aTmkLvE2VIxkrSWCxVKmqOnYxPkxKeyjHPgc6Xi0Leuob8gdqfveHczOZK8LMKjxEOAzVB2GxcC0UafLXJWUm4NQehhkmZrQpCWLpNHrzLDn0/MxN7fFlnJSjR7/wA2ZnxgEJsGLeta94LyTJzOWfNSGCCSDQlgAN33FWFu8V/DzSlW4+oIuDvQxbcszTQtyQ5AR+JylwKPbctarbU5w4tsoU7x0gWfkkoITMQNJfRNSFKANWo5cOQPeJ8LkcvU7FmIoTqegfkexpDmVl6JiFIKmB+JjpN6NzFG/YhHLzZUpRln4kk3DggUr+94BtvbAxq/iibMPD4ASqUtWpuIKJr19idtoKyiTKmSVy1cGIT8Q1B1clJa4q3S0GSMZ5x1K0sWCVCx5ULlwSx2f0hNm0kLmJlEjzE1erpfqC9X597wnk+VPr7HSi609jfJpQ1OUgEABner1v2BaLjl+VhSdZ+Jww7kD6mEWXyEoSOlvSkXHBzNEtJavKAUU1sTkyPwMcThkrRpmpCxcPbu8UnxJ4clIKJo1JQCdYS+lLsAohnKRY1FD0i84bEy8RL1Sz0NKp9PT5QBnMlShoFv5QHf+49LsIr43tEcMjjorKsxToCfLQUjkXSRQ0pVxAeJVhlqEw4UqWAKBQCS27bkdo38Q5cZCDOmLSgMEnmoJAAUQzA9tjeKhL8QLEz7pRSCri4q8N20sn+qh2uYOHKw+MZdE/j3ESR5WJkfdqca0AMQaVtRi49o0y6YETkzACRNAOlOygoAsNjUfsxPJxS8QFJqoTKNMqGIUd/ya3rFd/iJmGUEEOqVYgBiks5cO9gehSO0dP5jcS9vR1fNJg8tCvlZwXJB6wlk5vrUo3dzqFwHJYG4Y/he0K8qxE5S0LUNcqaplBRYpBHEW/C3xCJsVhlSZumpS4Ynd3YU3/xHkZcVSbX+Hq4ODXF9lik5+VJGosAC/WhuDQbux29hDiUBISJgAUKF2pVJvycewteFGExQIudWwIYEv1P79oLxOGCrkppevIO47iEcnLUhntRg9BWDNHSosBtzTYhmINLj8oH8T41U7EYXzPwjSpTEgkAkPyJPz9oiwON0rKFCpOoHYghiOnPm4jfMEuAhYYiqSDejpd+3yuNqfTzlDV6ZN6jCpS5BGMwiZqNQ4SCbCo23+u8IF4YpZy+omuxYWPJQO3sbt4M60EBZI32tStb335RHhceieF6XYEpcDvcNHopEduIMQUuAWB22BeC8Hpeo/UHkD8xEEzCBIcKKyLuw5freIEEsQBao9P2YNJmyaasvX2dYr/rSG+KWrlTiB2vZo6lHMPsty1XmrnKHCEkAgMCVKqOTgCws8dL1xbj1E8zO7mSRq8a6o8KoMSbPGRHqjI4449h8fDCVjYp2Fx8MMLmJJbT3Lhv1gI7VlDiT+MstE+SVD45dR1G4jnWCxGherkOfX5R02XiQRzFjHOc5yhUoqNChVUkVBD7dbQMo2dB0Zj1JJUpND8YsL0IA5fvaCstmlTAkEXq/X0/3C8Txwg3F3rcW+ntG+BICynkSORpz3tCZQb0V45U6LbNzTSpMxTgbc2ej1rZ/9wDm51zkzJRqsHsX68qtXcCIsbgtdqChap2/MfSNP4ZOmXoWSSbEMR7XFOloUlqwk9qh7gZc3SSdLgAs9S+59uXPnC1c4TJ6VKPFrd93q4pQuG9YORiky5YSk3Aua7j/AMh1bpQXWTMGkrdRZzQC5Nv8xPNb0VY5Jp8i35Niwua2yafv3i9yQFIjk2WYsSpyRwAbqdlEtSm+8XTC5+lSAQo1Fh0NOv8AuMrjoimuT0M5uFMtYWhaksagGh7i0AZv4nXKBJUQ9Hpc22d3YO28Tmbrlknbrd/3tFQ8U5qmatLOa1IBDE0s1Xe/WOhF2kjEr7EeKx0zE/8Acd2KhUmlbc3Oz+0BYvShTOQonUSwq5A2p/U1YnmYjSpJlirD4m6uOV9jESpfmKK9aQzADUWevIFh83IvaL4mvXRthgW4SCzXr+VLB+5a5eXxJjWMqcKEXAFwaKfpQU5940SUolOw1KukdHH1+sF+H8tRPmCUtekTkLQVFJUAolKkM2+sBJPUwD+Ug26gEZbngASFPQMogckgIVf8SYZ4zN/NkqlkOUkFKgXZixOzhvrFQkqOGn6Zw1CUry5g5pdtuR36wQuaTrSmo25katrUibJDi7KfTNTQ4RnRWGWkLULK+FTBnJqx7bvDv/nEKCRUq+GjmvOmxDn0ilIKglXDpKWU9x3HrW2zQwy8GZLXQNevSvvUe0JeJN34LJuNDpE0TZnCwb3cPT1YX5xJmmOU0rQEOkEpUQSACSlmG9x/5CBMuQQRpYaXd+EE1+jgwxweUKC066HTqa7Kp+Yt1jKrSFOcXti2ZlypgE2YpKikgp0pYinc3ahPLrC7MdSV+ZLGpEyqyGLFhVhyZ/SLDLmgEFBFKM19i3Wn7eEGJlAKOhRDl+GwLgv2btD8bd0S5YrsinY4k3cWp6/uvONJU0qUlnc0pvXkObxNhcvVNUJaEjUrhA+HUwpeiSwa9xvF48F/Z9MlTUT8QyfLLpQGJJFiSKAA1a5iqMWxE8sYosngfBT5UoibRBLoSfiS7u55GlDW/aLLqjQGPXitKlR5knydmzxqVRqVRoVRphvqjIh1RkccfNEjFtDXCY6K0lcEycQ0TptFhb8NOSAQAK36vAPiKalOHAYaQQ46V9oBw2NgrFzErlKCrNDFkf2LarZVsPMHxksXV3LjatGr7xPLxKSxY9ejghhTr12hQpW0SylMQxhjyOg1Ie4nFuwB5VBZ/aPRiShiCQTu9R2PpCozHUNJqTTuYKmBctQCuVGavOtx/nrEjjb2M9wOwWLUoOW01Zh6W2P6xvLK1KGlKiXYUNz9YHwWHUs8INK05xd/AeTE4kLWFFMsakummqwq1Wv6R3tpsz3ZJBv/AMDeXlkxc+k59ZsSEpoEgmxIJJ6kDaKvJwsxCkhiNQcEdxfkax0P7QVTlYZQljgA1TC7OBsN+sUrC46qLKJI/wDXT/n5RmePhHenyNWxvPnqShCQTqWwdPZ1fIEe8VvMJZ1NXibSN6qZLbRPj83KVFz8KWH9yqUazAi8aZnJUkFSXUBRwSGYFmBqwrt/meNRKabFuMxaACfhHQBqtajUb/ME5XlaNBUVjhBFDQV713FPbkIvDBctQKmsoXJNahvnHqJctgkNVYd0g6khhuGSdy9yzw61JUmA4uO2aLxaJeqoJegBBLh2JHqaPu+0Ovs/SVYuUxKDrSlOomikFKlUfcApA/qaAJOGRLSpaASbpdqA7V79NoElTJiCVj4nUrVWhpWhZwd42DRsrlos/ibLjMxONLDVLm6ma6Vpb2ZMVDLMVomMasWbmNv30i947NErxP8AEMwxWGRMa3EANQHYuPSKLPDKUT/N68rcusZkSbaA9PJxoMx1ndgolwTvqJbtX6xJ4axWmcwqWYAsQS/zvQwsxGJKkNfl++0RYDFkKGp6EMx/ezwtRpF7yclR0PD49CDVtSrADmK1ahFP2IEn5uFK4VlCg76rHfsOdTsYWJxSyoqXR2CQ+wAv3baN1YIzQHLDf/PTeFqSsSlXYac0lq0sVa97AEmnz+cb5n4dmoSlRQtiAXKag3qQ5AtQgbxdfC/g6QiXKWtGpTJWjU7psRvUil4t3lDlFUcCeyOfqq+K6OF4rOVlSdSSkpYOLginuI7dlOJVMkSlrotaEqV3IB/zFQz77PziMZ5qVplyikamBKioOCwoKhqvF1koCUhIskADsAwiiEXERmnGUVRM8YVRqVRoVQwnNiqMSl40ePBMgWwkiQyTGQMvGVjIG2HSPloKjdKohePQYWNsNlTmhjInuGhKlUFSJ0cb2RYrJFBTy6g/v2g7LvCylVmKADbVO3oIKw0+G+FnQaYtpiTDqTJUUkDUC3drfrFh8I4YzJizMQFS2oVAEO/4X6O/YRDOyWVNmiYqrfh2pZ+cWbBzQkACgECo7s5y+NUPcJKSkMkADkA0MZJhNIxMHSsTDRJJns5sNNJAPAaHtHJsjxI8wJIfgp0Y1+vyjoXiDxSiRLPD5ruFJBTTlq3YmlBSOb4Oek4lS5Z0JLsHFHq3y/1E+dWin06a2Ps0w4KUU+IgBtqi/U794YZYxmpUUukhiAaqc1LbW25GF2IzIKnS0qIPlpJJ5k2HW9+ghwjPJcqUVAhwC1mHWo5O0QvTSLVJtEma4STKmCUgp4q0qSaNQGjl+vuIR4/BiwodTJS1GsWBFedT0hXi86T5mqW6gC7qHIuPkB84kxfiJU1TEhySVFJrWhtv/iHPb0Zxa2TyZSFCYk1ASdFOQbepFaPYmK2cYSQlZqne7nY+m4hsrHBR8o/gYpDByFNf29IAzKSQQtDOhvhItW7b/rDIvdMW9fJDfJMvn4qQQkFSMKTQNqSJjq7qDglu/OPJ/hqYlGpUuaauolBFO/MdecPPsgzb/q1o/wDuy+1UcX01R18LBEP9tPZPPM4ul0fOwyqhISWPyt+peAcRhyFMbtePoPGeHpC7ykewH0hBmX2cSiFKSohQB0JLKDtYuHbaBeEKHqqe0cuk4rUKsObb02i7fZ/kYxDrIaUhQ/8AIirfR+neiTCYOUZgRpWmeTpCFJ3r0+cdhwiUoQlIASEgBhYUhOP065Wx2b1NwqPkJ0xhiLzYzzYuPNJIx4j86NTOjjiUmPAHgNePSFpQTxKClDkyCgGu3xp/YiCR4kkK0JRMCjMStSWBqJZZdxQg3f8ASMbCSGZMQTsQEpJNAKmBP+blGWqZqZCNJUSLakImC1S6Vpp1aOe/aZ46SmWcPKXxKAK2fhSQCNrkEU6wK2MoUZ19pczz5nlNodk9hSMjnwmvWMgzrRpHojIyFBEiYllxkZAhIPwxhphzGRkYjmNMOYZ4YxkZDELYxkGDJZjyMghZz/xYGxCmp2itJPEYyMhL8lmLoYZgo6H3rXe8e5WXRMevDv8A2xkZCvAXkglGp7D6CDkH77tLp0+7JpyrWMjI2Pkc/wAULcQfvgf/AMY+sNMOODumvWMjIyfgVHpjX7ID/wDMEf2TP/5VHbSamMjIr8kE+zUmNSYyMggAfyk6tTB+bB784nekZGRgR6IwmMjI0w1JjRRjIyONNBhULUFKQlRR8JIBKXuxNnYW5CN52WykBIRKlp0/DpQkM92YUdy/eMjIFjF0D4vBo0EaEsQxGkMQ2lv/AFSE9gBtHz54kT/1U3+4j0BYDsIyMjo+TZCqMjIyCBP/2Q=="/>
          <p:cNvSpPr>
            <a:spLocks noChangeAspect="1" noChangeArrowheads="1"/>
          </p:cNvSpPr>
          <p:nvPr/>
        </p:nvSpPr>
        <p:spPr bwMode="auto">
          <a:xfrm>
            <a:off x="90820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44" name="AutoShape 20" descr="data:image/jpeg;base64,/9j/4AAQSkZJRgABAQAAAQABAAD/2wCEAAkGBhQSERUUEhQWFRUUGR0ZFxgXFxgaGhkcGhgaGhwdGh4ZHCYfGB8jHBodHy8gIycpLCwsGB4xNTAqNSYrLCkBCQoKDgwOGg8PGiokHyQsLCwsKikpLCwsLCwsLCwsLSwsLCkpLCwsLCwsLCwsLCwsLCwsLCwsLCwsLCwsLCwsLP/AABEIAMIBAwMBIgACEQEDEQH/xAAcAAACAgMBAQAAAAAAAAAAAAAEBQMGAAIHAQj/xABBEAABAgQEBAQDBgYBBAAHAAABAhEAAyExBAUSQSJRYXEGE4GRMqGxByNCwdHwFFJicuHxFSQzgpIWJUNTY6Ky/8QAGQEAAwEBAQAAAAAAAAAAAAAAAgMEAQAF/8QAJhEAAgICAgEEAgMBAAAAAAAAAAECEQMhEjFBBBMiUTJhQnGhgf/aAAwDAQACEQMRAD8A5G0F4HLVzlply0la1FgBf99YkyvK5k+YmXLSVKUWAH1PIDnHcPB3g2Xgpeypqhxrb5J5J+u8CNF3gz7PJeFAmTWmT+d0o6J6/wBXs0XNMqJUIiVKI4whTKiVMqJkSoFzDOpOHXKRNXpM5WlFCQTS5Hw/EKmkYZ2EpkwvzPO5MhQTNWElQJZiWA5sC249DBuZ5f50pSNRS4oobbg9Y4hi5RTOUkqC0hSrEEKYlyCqrEiFZJcRuOCmLc3UZuLmTKsuaVOX+F6Au1xzg/FlJkgJ3Zt/3SJJcgJWkgJu/EkFLg7gio2tG2YyQfMJ0JJroQkhLkbcq17nrEc3zpl0Vx0IJ5UmWpKndfWvXvGuBwEopOpRCkaipgLDm5FXowrXeHysrWqSnUUKoVJrQFm9ukVvEyJkt0KHCRcWvz57V6Q7HLwDLu2ToSkDWmjPwu+zA151giTjELTWh3S9y1XJ7P8ArEGFwKlJoLv7bjrFmP2Zr/ghihOQxRqIIUGZ6OAa0arVpGpXZspqKTE3ka2A5Gt2tWj1pHuJy/hUVByhTU3DBiSRQs/doY5PgFoIU9FJ4jzJAJ9naJc6wgEhRTqoagOxcMTa1QT0hSlToLjqyqmYAolIOmz/ALtdnvSPEY1QLSh78RFQ97WiTESvLJSoaS4BB23rTtDbKsvSmWpa6NUBqqqL8jVxBtqrZnHdIVrnEpUlRLuDQDiFX71II6PDLA5WvXL1OytwNv1ttv7jSsWmbPIMsqBS3QVb6bR0LMsuC5CUpOlWoaS7EVHKwq0Jya0Hz8CGdkRlnWQFImJU43SE1Jpbaz7xbpPikZfg8PKRLlqWpGsJB0pTLUTpUpgSpRubPVy963j8uCimXKClLSdJdailI39eQHMU5rpOBUgqKUFbEAFKSX/tuxte3oYyEpR6OeOOSuRb1+NlLYrJSoVCQogVBFdIDt19oWZr4g88JQpeoB9KQal2vVyKbmzwokywv/6YCNT9XbnvY3F42mTpUud5cpJCykAPUs2qtLl+Xc3hdZJu+THccMfxWyZWLUkFKCrUoVCFKFAWZTKEJ8TlralkKA6AkC93/dYNxUpUlSpvmh1MFSyDqVT8NOt6RtJJ1ElKkNS3u9S7jnSpgra/o7pfERS5yCQAXdx8NSW9W9Yv3hnJZWNwisNiQSpFZa3DoCnYIJrTSSRYvaK9mGFCVBclAQAkF2Acq3L7UoLsDyob4bx8oYmUqepkBjQkgKD6dQelTU8ukUY5JPRJlUpLZX/EfhRWB1y5yCoLKTJnJAYhIXqSXql9SSR/QLisLcXjMMRMEvDlOpUtSCVOUBIZY6hdTenLl9D5llcvESjLmpC0KH+iDsRsRHCvGnguZgZm6pSzwL59FclD53HSxr6I4u+xOrESTNSryjoSTqQC2oGatQDhiGQpKeui4eN5WLww0asOVMtZX94oakkL0JoaaXR/6Gp1UBYxqRAWMo0zApVMUqUny0FmQTqagepL3c1jI8eMjjKO2eB/BycFKdTGcscauX9Keg35n0i2oREaBBCBDRBshMTIlx4gRMBGAmBMcz+1/AqHlzXOhXBccKqkX52jp7Ryr7X8VM1S5RP3b67bgEN2D/OAn0Nw7mUjD5utEtjNmhMriQAslgR+Eg8L8qdTSo0nMl601Sf6bX2cB6Cv7aDU5clcgpYHSQqgIICtIDuHANwa7wDiMKsAICGUndJ6N3Ox25comdeT0OuhgnHLUolCCQKUNBzYxtMW4IQ7NUbuelzX97wtwGazUy/LRQE6iQdRbdw9tyOptDvCTjOluvy06RXSlvdnu/fs8BKNHKWzzATSkJFyQaVv+6R6MzHmTNQ0hLAaWvWpBFbRKqc7A0ozir3oOpLBq3iLMsvCKsQVMCQXrQm1wfk3eFRe7GpcnRpLQqWQvS0tb6QWSHIZ6m3b/ZOFxRWlEvXwEl06labvpYFrgq57wlx2ImqaUo8KXYetSeZpv+ULBJW5IorlZ7N+9oalauzZY60X6QkA6QQGBDb7kU2r+sGCclPEpgE3JoG684peA8QzEslYBb8TMr1LV/d4Jz4LUpKworTocln3JsOEBzelBXlA8adMB32KsbiBNnzjLlKIWpTM5ABN3LGrPDPw5kM8FCitgguE1260L9WHON8JKJmpQPiVVTkULWJHIfnD/A4eeo8IDINXsa7Edu8ZPJLqIPFds98N+DkiYfMJfiLB2uTU3/1HviXMFDUhGolLkkCx27Hf0gyXnM7TMCpZQ26VB1DbRsD7WEJPDOMXNQs1BWS4O3EfXYg/4hU38eT3R0Y/I28MSZwl6pgYrJZyCqjAki4JpfkOYiz/AMDok6plSxLCt+3tHmDy4TJqlKcHSkCt9Kjc70UPYQVilvplghiz02SAanqT8jA8vc34Cdx0Vj/hZygahD1AFLChu1NvpEOCyjyDrKDNUD/NuQHLnZhFwzUJTLJPxJS9Gpt3/wBQFKlfd3Dnl33gm3Ho78uysYjXNU5YkWYcI5B9637QYiSCgBadS6OoJBAH5f5jeeVy5itKEqSPVyxILOAWoPnCrzZxWoMDRyagANbYHtGVYa+kN5iBUGukMAkOB+tusDTMENQDmo4j0DdeUCyswQgOJZKr6tT1PMEU94FGOWpOomlnYAtXkwPL0EHC+jJJ0do8PZrKxEr7oFKZZ8tjsyQzFzqDNWJ81ymXiJSpU1OpChXpyI5EbGKP9neaaMQZCWWiYnU4/CpAJt1B+kdHIj1Iu0eTkjwkfOnizwrMwU8oXVJqhbUUn8iLEfqIQlMfSHifw5LxshUpdDdCmqhWx7bEbiPnzN8smSJq5UxOlaCxH0I6EVB5RkkNhK0AGX2jyNnjICgz6SQInQIredeMZWGX5bFczcWAcOHLGpGwBvCL/wCOMSXI8tINhodvm7xsssYiI4pS2dJRGmLxqJSDMmqShCbqUWA9Y414m8dYwBKfPKApwSkBDCjsUh367esU+dnypq9c+ZMmEPVSyo3f8RLRqnatBLDvbOt5/wDaqAoS8CjzVG61pWADySk6Srq7esVTOs0XmIljEAJWkkEICgXFXActtV2gHwrLCuJZ0hzoAYqtc2Y2ifMsM0wLQtiDZ6ENYDnT9iJZ5HdFEccV0LEYwSdQmFS0ro1zQn3qeX5CMyycVJ1p4WSxN3Htc7wNj160lameoD2ZntvvWI8m4VaFq1IYGpIBe1OnV4G7jY5adEAlolrUFIo3IOKVYd684Z4HHoKNEuWwap1EKJc1qetm+sbz8EFEFJBAa/tf3/TaCstxCRPSlAZaUlQLJYlO3UU9oxy5I3jxYsyjEFS1oUSxLMRVKmFupZvTrDhS1LZgpOlQJc3IoCHqbH2hTPxq5+JOIoiYasnUA9mqeQ57x5l2ZKQsielwd03BtuWtar0jpxT2hmN8VtDXFYVCGrxAWNOzPf05vziJSk6/LJFAKcyo1AZwzJHVzSD8DLGJYodRlNdwkByS5b/PSFa5yQpU1WkDVWpuBUdzzbaBbpaG6b2zaelNE+WPh00Bcmp53qB2AiAT1SlhEwFUtyCxs7e4d7buYcy5uuWFpStSVEKBapALO79/1gLxz5xkJXLBTLFFN8Tv+Kln/doyD5Spg5Z1Fk+CkmYQwZ6Fmcn+UcuXW0NsukYmUFB+Fyriq39Lnh2+naKl4Qz9keXqTqAoFb0NHHPrHQcLmKlyUsAFfidmALioB1Hl6mvMZJxlRyqUVXTA8PjApgvSKOdTgFmBAO96Qoyub5CkuOBesIILtxlRB5HifsYtMjJiqsxykNR6kgvWhZzTTYO20Jc4ygzdcuXRCVFTpcFNLjYcVC3NWwD84LjX2LdIeJzESwkggki/Jy/ra/YRPip7ICygAKBVyJYOO1jSKbl+eEaZUwaZiDpteLdhZiZqEubhhs1q+hgIrhoyXyjYLinMk6LKlpY3dwGc8+ZhRKxMyWlSi6gEce5RQVIu3OLBh5blST+JVewo3QU+ZiHN8sSHWCCkghQ3tuNweV4O07Mbohy3FS9AUZQUq3TorrQ/IQ5kykBBUpDJ7AdiG6N7xXPDmWmQsNqVKWHAJBSl9h6Pd/mYtuagfw6inue1LfpCmrlt9Gya8FMODR/EyisjTNWyjUcIVUEWPK0e+M58tKk+QgJSonTwjkxp+IWvCzMpnmTkEqZIIahLB6k6XNgS1HPd46Th5mWTVommYhS0USZiilq7pUwFekV4oct+BWaXFryJvs+8LzkTBiSooQQ2lmVMBA2UOFLgbA8NOcdDMbgjaPCIvSo86U3J2yJQihfaj4T8+T/ESx97JHEBdSBU9ym/Z+kdAIiNSY0xOnZ8rqVWMjqGd/ZHMViJipCkCWoukG4cOR2BcDo0eRnEfzX2Jc1nqM+Z5qSDMUS5SxvRiaigApBeBIIbhbdR4iOjfm2+0dI8QeG5eMleWtxulQuD0jmOe5VOwcwo1antShBdiDz6NE88b7GY8yfxYvz4pUlpjlCH03DHkBzJIFu/OE2E/hwhTy1alJITxamVs3Dvf0Ipu+lYWXiB5kxQSJb6kocrKiaOl6ch/uAFZErztKUqlqA1ANZJob3vCvc4aHqCmzbKMLMQEsxBBqFOwcgA8ufqINStSkmWlIJDl2FCbuebAQTgETJaxLmAKBSUgjSC9SN6il+0L5k2YhZYOSTTkAebVFPnCJO22H1oAxWXLLCYWHIdATBBwSUeW1ioAFtt257w7w2RzJqApbECwP584IOEWVjUOQFqbBms0DKVKjYW3ZFKyYy060gaVk/CXZq29RStDCuTlqhipYTdPHSrJUGINP5mp3hvhsFpmKQrUUqoGJYO4JcUb9THuPxRwwmlzqUAgF6uzgjoAD7n02Ml4NnZVsxXpmLSA3Eqg6KLfSN5OHUVK1B2vYkfJy436xFJxqf4gpWaOBqIvzJpvQ9WixYWUlMzzpatKLLragZVTRwW/VjBvqhi2rFyMYAp0lSFKQdV0vergizggHtaAZKghZISkpWCliHLmgIpd261MWLNTJmhC0AssWpUgsHezg26QmEwSZksqTxhQVQMyQQXHVqv2jEzFGyy5XiUKly0BZUEJSkirglIVYgGr36RvnydMpQUoiUp01uHDWd62ibDLRMUlYA00IU7aQ7uQBW/QBjAWdZevF6gkuEFndgwc93NCabVhd/I5rSsp2X+GVeZ5mGmHVLUCUrTp4SQ1Q71Bf0jouG85UsLnSmAFwfh2NwCn2I6wrwGXqkaZiQpK0MlVq6qN9D3blFtRNRiAEFStVUEMQLB3NnYcvrGzk8jVncY4vx6A5cuaHBZSE3NUqah2PpfYwizzNlSJSlSyFAhuzklg5cl36Ui0T/+mSpCdKisfETUij2oaWsz7xRvG2VzJRQlS/uVodLB0g/yvUuBTaxpzNQFPJyZGvJULShKlKfy9b1LOKMXf1tTeGeVidI+6KvM/ElSQ+/wrazc4S+FlKWAgJKlaWUSaDiIDdNL3sQWvF4y/AhAJDOLnc+xjpL+J0dbAZmbIN/u5gI1JJqCzgltjWooYn/5MLlqBUxYud7H5H9YqXiTBa8SSis5mCSjUlQu27d6XhXPxs7DhSfJ0lNDV0j+2jlvlWMWO9o3nSpnTvD+ISWRThF+pNvSG2ImAODbtSOUZN4zLJKpc3UKEoCdJb+5QbaLRhfGaJiHInIUDZSan/1dxC5YpIC09oH8WpTKR8KiCuyW5bv+3ilpxs5amlhRPQE+vSLB4gz5a0EISXLfGCCOoSRWActzJQ0FylVlnSwoSxSbuxanMjeKMXxjtBVYfl2d5hJQEpnTUJFGdwmuwIp6R077Os7mYmQvzlqXMQupUAKEBgG6gxRUyVTimWEkqV8FC6h0LW3p+Tx0Xwd4V/g0rJLqmaXAskJdgOZqXMV458nokzpKO+x+RGhESkRqRDiMhKYyJNMZHHAiRCzxH4fTi5JQTpUKoULg/wCf05QxXNCUlSiAAHJJYAcydo5r4t8eqnHycKWlVC1EVWCGYAiib9T0gJyUVsbjxym6RVjgFy8Rpmy/vEApKnF3Bq1+3I9IdryR/vcQVKZrEhnDgAgu5bqaRJl+WghJsWKgnTQ8z3/QwUrHJnDQ7qRQncbx5s5fK2ejGLj1/wBA8RhNYKj1Z6gi5c2f9IAC2I0ihDVBAFbubw5XhApwoghLAJUX1PuRyoY9GWICWSlknlsenKOaNu9ACJmI0AIUA/xUcPej1aDsvwiZiEKcLLvquPreJUYROlXFp0sR9K+u0QSZ5E1KJTJSkNRLM7hwTSyaWgfb+wr8Dv8AhfKHGQ5UD3GobflCnxWhLKVoSpIQ9S1AXAB5jpE+ZrdLOdVHehLFr7/KK94pzKWrDmUktMIDaa1BBJLbECr84NLYBVJWE18RNWCQPYJHOwZ4ZInzU8LanQBsCEkhuVQ5Zz7R7KQFSf8AtpQugJDGu9iP80gZZJ0JQVCYWSoECuzpPtQta8Fy2iiC7rQ8wU4oQlPkpV+F9QLEfEXAYPRuVdjVYiSZiZijRfwbMP5hzDAK2YttDXLcvnMVpQohNQrhYAvYHfi2fptBxy5dVAJITqWsihYA1AAqXfalKXhTa8Bxlxdsr+NyuZIxOGQlYliall6bMllVexNvaLp4fwhJmaTwhzRnJUrcs57d45t4uxy/4pBTqZKQpLlyCeIuWHSLX4Kzl55UhepJSCtJSEsSGIB3LAn0Ba8bOMqUn9E6mm5JF0xOXeYVSku6hUkUoE6S/wAu8RSfDk4FHnzOFLABINnrUbtuXtEOZ5yJE0TKkq4WFbgs21dO93EGjxKXClAJSxDFw+/Jj77RngD5eDJvhrQFK8xZBLjVcbsX/OEPifKJy8EZmhkcJBo1TcAbtvDfH+MQdICCQSGar13LUHWLBhMYMVl0xCNKlpQUKTtqYkU5cu0OxK20JyNxSdHHPCudCRNKV8Dih+jekXOf4gQnRpcqNUpSoO38xYki3rSKBnssa0ICWmNUbAnptu/oYsnh/ABKWSkaty2o/PZvSBy/F39j4PkiWfhCVeYaKu78Q61v8rQJmeGSuX5aXqAa6g1Wd2ANKekNZuXapxVNHBLAUoJJDgEjmac41nYxMyUEAaCkaQGteho1ixNP1CLoJpN0K8jyFaZOlgFOxF2sfV/3tDKXKSFplfGpYLAVZmuLDueUDKExiAtmIUdipqpI6C/z3g3J0CTKmzQNa1p0g1cKd97hi96wubp2Ek3oVY7DIlzGJ16KGqmfdqvS1G39fJk0LATLWA9LFugc2PTkdrQKSFOFnjDkks55M4v70rRniTDZdMWoqSO3GAEvaocFrkbe8OXKrsYuMVQZlaJqT5iAlKUKSogK1BJSSXKVNqDgWHK1Yux+0WcEA/wyVFnJEzSGu+nSVWq1foTVpq1yklASkqZnHKxNi9zYfrAq0jSUmaASHqVk6gSGYApNbag9q0eKMU27JckIy7Rd8m+1GVMLT0eSHbWFa0j+7hBT8xDvGeNcHLDnEIV0QdZ//V29WjjOZzk2DkueIcIPZJtf9tGuHClJ4nDOGNiO20OWX7Ey9NF7id4y7MEzpSZiEq0rDjUlizs7dbjpHkQeGpoVhJBdJ+7SOG1A2/Jm7vHkNsgaplH+0rO9MtMkEjUdS25Cw92PoI55gVkL1fKLj46MuZiCNRBCQDSj1/x84rmFw7J1VblEmXbPRwOoUgzDZoUfi0i1Nix6U5QskY9UibrXYqYqegpY8havvDNwpIABcGpJ6fv2gbF4MaXUelADcbuRTn3hNLpjE34LHhsSlakTWpuAXY1agLF/ns5aPM2z4dEuzi37MVrLsHNQNCVFUshiEpahtxWHryj2dg2UlKmCf5eEuBzry2s8ZdaNr6GczNtUwJlgrd20gqVfcCvy5xFhMdMZQl4eeZgVUeWWoN9/fvDvKfGUjAytMqQ6izLWsVc/Dwo4QOQ3MFeJ/tSCpKZeH1y5pI80j8IaoSoXfmADTZ4dFY2uxT93kqRpKyeZPklWInJwQ/CmYUiYaX4iAB9YoedZf5U1YdK9aipK5akqCub6bfsQxkS5s9RLEk1dRdRsK7kwPNw4B+9UoEfhAZthUmgJ9ehhTnSpRHxwyu3LYDhpzO4r2qav3grEYtGp3qbDSSq9iwqHB9Q1IX4ibqOlI4SagEv2Kt6fXvHhnByFhzYBKab0Ys1C7inSBhBPZWoS8lw8L+LD5iZSkDSrSlJ1OkcJoWe72BoflZ/KTUSxQmqXccV2o/oY5bl+NKVy2CmJ9NTMTxFgSW9DF4w+HJQpQURMTVClKoFJZQDAh7MX5tGySXRLljTEGEwhTMUAUrZRAXcEChZ9rCnWN8wlHDYmXPkhI1UWDRJNCKgFqGhgbIlrYqqopUzbpIvY1qD3Zni3KwJxElRHxhlC4IIf8T3s37aO5xyfooahxTI8NiP4gFCwJbULNpBuONNC4qC4ZoLwGQ6xxqmVLp4qEPszVp8or2W5kpCtSiygC7G7XelzW7neLdlWJlTQE/CaWUa02/MQ2d3roCceKFKsAkSlEJcpKqkMaEjeoDD5RPkecHCYh1fBNACh0TyrsH6X5xvpVKEyXORwl9OknZy4fY3A/wAwJmiVCSVmWCUilKlwSGe929T6phkljkjJQU4tCDxbMROzBa0gBIpwsyiTd3avOGOBxdgUBgam52IIKS1j1bcQhwOISgNb8bsWdmSKfVx9IlxmbagEjUdTUSeEc6syj2PP1sncvkdDGoLiz3xFjFqVMkS1qTLmJSV/1JuxIqxJdh86CNcmWtKEipHwqVqqobgkFwdr0aPcFkU2akrVLZK1cIFyAxrzsDtYQ8w8iUiXoHJrENZmevXvGylSSFxgm2xXi8ENWptIIqNR7s257R5hxNSp5ZK9VAg1PPfp9Ill4saSK0LObM/PnEa1zwkKlFtKgSKAkWIc2pV7uIxK+znokxeUIZcxaWU34FKKnDuWFBX6CIsJj1JZKSSAoFlEskgVNC/IdflEys9GoakrCSCwSQVuBR6VFdj9IU46XKmTZZkqUJhLOxSCL6iCKEHl7bxtMxOmW1CCoiZMUwCeQubCoAIhbjZUt3B0FKavzffleN11mCUmZrYcRSoEchp1C49qxDm+XBWoecAKAlYqW/so/faEJPntjLVCfFYEKU4WlQZnJ0kEvTiJb6dY3yuWVzpcoKqpQRcA1ZwKkV5vWIMdhilSdKkrpUgPa3f15RffBvgoTiJ86WgS21SzLUQVEEMoaS6Wbfd6CPQirYiclGNnRsLhkykJloGlKAyRyAjIljIqo8orGceF5GJB8xAKmYKFCI5jjcPMwKlypiFFLnSpqEd7x2pKYr3jTP04WUOEKmLLJcAhPNRe3T/ELnFNbG45SukcjXnP8iSDYUYQZlEpa1kzFDU9AQdNO9PWDpOMRNUZs2YVLNgSkNYWb6NaARmSSlwwTWoYbmPOyzf8UepjhX5DabJmJVwqQwFdQJNezfsxBisySlDr00NKsVPyd6UNdiYW5n4iSlAASvSSwUQQG3YqqT1hJ5esp0qflUcIcnSS9GHSBxwl2zUlN/oYZpj9TatLGoSi3ZSrlukCSsaBQFCe8sFgd+fs8QzEK4ispYMkOHO9n9qRJhJVXFSLbMadPT1jb4bLscI1SGeEXomOiYZ5AppStIAJd3Le1ojzUrCytatRJevw2YdC1oFxmNZTLFVAFR1Eued794hGKBYOSAdmBLP0NfSOtzdhShWySVKSsamSKOWU2/I0PL9tGmGwupRBqHcnfkPX9RGipRUSp6jpzpcCsNclwh1ggONns9Ryr+/TmgVKtoIRkHDUBkgK4XLODcbWAc2axgnLcT5XDMqhYq5I9j/jvDdEnWCWCQ5oTe4sRwirV6coCnGWFGUtGvTQEOFEkAMkm7UqwZhaDfF1RNO5di/CYlBnzkB2KUrIcOVgMWINXYGu5MOsLn2iYCmiSkEpbmSRvVhv0NIrs/KZicQMRJGopOiYnhCtQICSpJUCHoX5iIZsyYZ6kkFCkEuijkEE1uDf2gZwvaF4mr4yLJmmDR5pWkMmanUliPjbidzRwx94ikTgFJSE6aUI6bnlUhxBIHmYTTwtQVYDbnatLbxvOwqWAIJmJAYsbPs1VOBcje0J2ULS4snVmi5qHmJUpIDahUg7OWcg8zv3hnOxHmSFILA+WCE00vyHKm3eAMNi2dJcpO9W9bN/qA0Y0ysWgKS6VpPlsAzvUVuzCnfaMTt0JlG+ioTcShCdMxwyilSbGgDuDWB5ONE+fKTJBSgKGo1YX5vS5ud6c+m4/AI+9VMlpUpgpmCgXo4LVa/WF8rI0TpWpClUOsFHAyg4UFUBqzUtFCpIyWRv+iHHFchICZhUQf8AtkEddu3z6wrnzCUKVp4lV2Y1+XOr3aC/4dRSKzCUzFKcnWzuAknemz7iCMuwiCp5jqBBYHSL3YXd+RvApU/0a5aEsuQdYck0cip1EV3AJ3r6Q/n5FNmyfulJcAqKARrCeeks4L3B36wvmZf964diSncMdJLcvaOi+AcA0orKWcBCa/ylWq5Jv9IdCPJk2eXGNo5FjcLMUACyCj8QBqxDOH/S8DpkCcoCekvQpWCE73FAG9trx3TO/CcqfUfdr2UkfUbxx/xBkqpM1aJqWPMhwQ9w9Ghkk4sXDKsipgCpMiTLKEOouTrCmKC1Ga3qIPy3CnGSqFpsp0jUAPM3TsKtRvWB8LJmTieEFLAF/irZian/AMtvaNZkopXSSpklgpJIL2sxYsLPGJKSCtwYywmDAA1SyQSQTzYswBZqho6z4SlLThJSZiNBSCADQ6XLEhqFtopXhXzP4qT5spZQeIEDUBrB0rVy4hc7uY6g0M9PBq2xHqZpukRxkb6YyKiQCAil+OcDhFjVNmr8xI4UIIUfbb1IiyeIEpOGmhRYaTXtUfOOFJzGcS6AwdgCBCcsuKH4YcnY8wORSvN4hrS1AohDnZ21QMfCqZaibElwllN0panOsQzM2XLWnUyiaHkej7AB4a4nONSEKqNS2UCXa7APb93iJzk1RW4dMrvijJJlFq1BmDNw2fttCuXPVUgOCwdTUYC2wswPSOgYnMdUtl6QOalCvvaKDmCghdCNKrBKnANqco6Em9MdCkHyJYJ4ikkpfm9frX/USZph9KUlKdJKgNw72BIFbPAOCnpcVAsCSTsX60oNoKnr1p0E0cnTdy5drtQfnDFXQx2naYsnYVekqKHqdRILC1zHqcFMBWEgHQnUrYtzqxNno8OpGETqDhWm4Cru1y9y1HbeGf8AxKJmqWyQkChDAgkOHNaDU7C/OMc1F0a5PsQyJU6XL16AQAFB9w4Pamrfnu7wbK8SMgKW4Ua6Upfm1WZNhZ7w3m4dErCoSVifNVpTK0jglIolS2clS6abUdwAxgzC4eZMQJKhJKAUq8wy0hYb8LgAqJ6uesLlKP8AL/AeU+4dfszJpa5xStSRLYhWtVaCnsW33iPNsAiVOEyWo621Fb/FuAk2DDal4cT8smYdA4yEEECjsQdtQLA/veFGHVqUBNHmBwxo+kgFiGFi9rdImTXcQ1J3bFGLaYSpLoWlm4gF6qE2LszkNCTMcVN1pmLmmakU4i6gCHor4iN6u1fWxZ7lJJUuQ+kghRIoRttU+1YXnCygCkzXUQDQUZg4Lnbb84pizHKORfTQThsUsyJgINFJJY1AYueTM1N3i1YORrQnQhRUKgOASDQNXfS/oObmmeFcXL1qlTCwU2grNKD0ANA0WPIMTRkzKkkabFmAFtmLvz2cxkopKjubkwjFICaAEK1VAFalncFuTjrEacIlfCpAUPjCVbF2pyPVxe8WjCTgtkKSkAjlQkcJ5XI+UKPEGTI1nySQujJ3ehOk+pcExBCfkY3viDpmeWCkuUqoFJdRoNQ1AOXHP6QqybOUSjNK5mnjJKSeBTmhSD8J52H5WjKJakFImo0qqNRdt6V3p1tekEZ3h5WIkKSDwzKEi+z394o91LsTvpIric3ZCVAD7/ipQOSANqOBtztC2cvSsELU+q6hVLFzQOB7+0EZP4Sn60ykTUcP/bKqPejblgaVoYD8T5TicLNEqYpOpbMoAmiqMKgDsBFEY2uS6+zPejF8V2TTio6nuC7szs4fpYU/qiyeEvFysONKhrll1MAxBtTYORUevSKxM/iJYKFaJlKKBANG2Nz25R7LdKGVYjagqXf3g02naBlFTVM6hlHjqTNJExpXEdBURpUnatkqa4PvA/ivw6MWtJQQVoSFMfhUklQFRuCDtyjmMxI6tsp7gc9iY2wmYTJS0qw00hSUtQ0rVm5bsaQ1T5KmTv0/F3FlmkeEcQlWnyiA76k6QKgC2p/9w8ybwMpJUFt5aksQoOq7uliQkirFzcw58H+Jf4tBC0hMxDagLEGxD2qCP9xY2h8Ma7J8mWf4sEy/LESU6ZYYdS5LBg57QURHsYYaTWaNGR7GRxxTvEyVTMOUoBVUEgXIBq0cuxqkyFFK0FJ6gjfkfy5R0aTmkLvE2VIxkrSWCxVKmqOnYxPkxKeyjHPgc6Xi0Leuob8gdqfveHczOZK8LMKjxEOAzVB2GxcC0UafLXJWUm4NQehhkmZrQpCWLpNHrzLDn0/MxN7fFlnJSjR7/wA2ZnxgEJsGLeta94LyTJzOWfNSGCCSDQlgAN33FWFu8V/DzSlW4+oIuDvQxbcszTQtyQ5AR+JylwKPbctarbU5w4tsoU7x0gWfkkoITMQNJfRNSFKANWo5cOQPeJ8LkcvU7FmIoTqegfkexpDmVl6JiFIKmB+JjpN6NzFG/YhHLzZUpRln4kk3DggUr+94BtvbAxq/iibMPD4ASqUtWpuIKJr19idtoKyiTKmSVy1cGIT8Q1B1clJa4q3S0GSMZ5x1K0sWCVCx5ULlwSx2f0hNm0kLmJlEjzE1erpfqC9X597wnk+VPr7HSi609jfJpQ1OUgEABner1v2BaLjl+VhSdZ+Jww7kD6mEWXyEoSOlvSkXHBzNEtJavKAUU1sTkyPwMcThkrRpmpCxcPbu8UnxJ4clIKJo1JQCdYS+lLsAohnKRY1FD0i84bEy8RL1Sz0NKp9PT5QBnMlShoFv5QHf+49LsIr43tEcMjjorKsxToCfLQUjkXSRQ0pVxAeJVhlqEw4UqWAKBQCS27bkdo38Q5cZCDOmLSgMEnmoJAAUQzA9tjeKhL8QLEz7pRSCri4q8N20sn+qh2uYOHKw+MZdE/j3ESR5WJkfdqca0AMQaVtRi49o0y6YETkzACRNAOlOygoAsNjUfsxPJxS8QFJqoTKNMqGIUd/ya3rFd/iJmGUEEOqVYgBiks5cO9gehSO0dP5jcS9vR1fNJg8tCvlZwXJB6wlk5vrUo3dzqFwHJYG4Y/he0K8qxE5S0LUNcqaplBRYpBHEW/C3xCJsVhlSZumpS4Ynd3YU3/xHkZcVSbX+Hq4ODXF9lik5+VJGosAC/WhuDQbux29hDiUBISJgAUKF2pVJvycewteFGExQIudWwIYEv1P79oLxOGCrkppevIO47iEcnLUhntRg9BWDNHSosBtzTYhmINLj8oH8T41U7EYXzPwjSpTEgkAkPyJPz9oiwON0rKFCpOoHYghiOnPm4jfMEuAhYYiqSDejpd+3yuNqfTzlDV6ZN6jCpS5BGMwiZqNQ4SCbCo23+u8IF4YpZy+omuxYWPJQO3sbt4M60EBZI32tStb335RHhceieF6XYEpcDvcNHopEduIMQUuAWB22BeC8Hpeo/UHkD8xEEzCBIcKKyLuw5freIEEsQBao9P2YNJmyaasvX2dYr/rSG+KWrlTiB2vZo6lHMPsty1XmrnKHCEkAgMCVKqOTgCws8dL1xbj1E8zO7mSRq8a6o8KoMSbPGRHqjI4449h8fDCVjYp2Fx8MMLmJJbT3Lhv1gI7VlDiT+MstE+SVD45dR1G4jnWCxGherkOfX5R02XiQRzFjHOc5yhUoqNChVUkVBD7dbQMo2dB0Zj1JJUpND8YsL0IA5fvaCstmlTAkEXq/X0/3C8Txwg3F3rcW+ntG+BICynkSORpz3tCZQb0V45U6LbNzTSpMxTgbc2ej1rZ/9wDm51zkzJRqsHsX68qtXcCIsbgtdqChap2/MfSNP4ZOmXoWSSbEMR7XFOloUlqwk9qh7gZc3SSdLgAs9S+59uXPnC1c4TJ6VKPFrd93q4pQuG9YORiky5YSk3Aua7j/AMh1bpQXWTMGkrdRZzQC5Nv8xPNb0VY5Jp8i35Niwua2yafv3i9yQFIjk2WYsSpyRwAbqdlEtSm+8XTC5+lSAQo1Fh0NOv8AuMrjoimuT0M5uFMtYWhaksagGh7i0AZv4nXKBJUQ9Hpc22d3YO28Tmbrlknbrd/3tFQ8U5qmatLOa1IBDE0s1Xe/WOhF2kjEr7EeKx0zE/8Acd2KhUmlbc3Oz+0BYvShTOQonUSwq5A2p/U1YnmYjSpJlirD4m6uOV9jESpfmKK9aQzADUWevIFh83IvaL4mvXRthgW4SCzXr+VLB+5a5eXxJjWMqcKEXAFwaKfpQU5940SUolOw1KukdHH1+sF+H8tRPmCUtekTkLQVFJUAolKkM2+sBJPUwD+Ug26gEZbngASFPQMogckgIVf8SYZ4zN/NkqlkOUkFKgXZixOzhvrFQkqOGn6Zw1CUry5g5pdtuR36wQuaTrSmo25katrUibJDi7KfTNTQ4RnRWGWkLULK+FTBnJqx7bvDv/nEKCRUq+GjmvOmxDn0ilIKglXDpKWU9x3HrW2zQwy8GZLXQNevSvvUe0JeJN34LJuNDpE0TZnCwb3cPT1YX5xJmmOU0rQEOkEpUQSACSlmG9x/5CBMuQQRpYaXd+EE1+jgwxweUKC066HTqa7Kp+Yt1jKrSFOcXti2ZlypgE2YpKikgp0pYinc3ahPLrC7MdSV+ZLGpEyqyGLFhVhyZ/SLDLmgEFBFKM19i3Wn7eEGJlAKOhRDl+GwLgv2btD8bd0S5YrsinY4k3cWp6/uvONJU0qUlnc0pvXkObxNhcvVNUJaEjUrhA+HUwpeiSwa9xvF48F/Z9MlTUT8QyfLLpQGJJFiSKAA1a5iqMWxE8sYosngfBT5UoibRBLoSfiS7u55GlDW/aLLqjQGPXitKlR5knydmzxqVRqVRoVRphvqjIh1RkccfNEjFtDXCY6K0lcEycQ0TptFhb8NOSAQAK36vAPiKalOHAYaQQ46V9oBw2NgrFzErlKCrNDFkf2LarZVsPMHxksXV3LjatGr7xPLxKSxY9ejghhTr12hQpW0SylMQxhjyOg1Ie4nFuwB5VBZ/aPRiShiCQTu9R2PpCozHUNJqTTuYKmBctQCuVGavOtx/nrEjjb2M9wOwWLUoOW01Zh6W2P6xvLK1KGlKiXYUNz9YHwWHUs8INK05xd/AeTE4kLWFFMsakummqwq1Wv6R3tpsz3ZJBv/AMDeXlkxc+k59ZsSEpoEgmxIJJ6kDaKvJwsxCkhiNQcEdxfkax0P7QVTlYZQljgA1TC7OBsN+sUrC46qLKJI/wDXT/n5RmePhHenyNWxvPnqShCQTqWwdPZ1fIEe8VvMJZ1NXibSN6qZLbRPj83KVFz8KWH9yqUazAi8aZnJUkFSXUBRwSGYFmBqwrt/meNRKabFuMxaACfhHQBqtajUb/ME5XlaNBUVjhBFDQV713FPbkIvDBctQKmsoXJNahvnHqJctgkNVYd0g6khhuGSdy9yzw61JUmA4uO2aLxaJeqoJegBBLh2JHqaPu+0Ovs/SVYuUxKDrSlOomikFKlUfcApA/qaAJOGRLSpaASbpdqA7V79NoElTJiCVj4nUrVWhpWhZwd42DRsrlos/ibLjMxONLDVLm6ma6Vpb2ZMVDLMVomMasWbmNv30i947NErxP8AEMwxWGRMa3EANQHYuPSKLPDKUT/N68rcusZkSbaA9PJxoMx1ndgolwTvqJbtX6xJ4axWmcwqWYAsQS/zvQwsxGJKkNfl++0RYDFkKGp6EMx/ezwtRpF7yclR0PD49CDVtSrADmK1ahFP2IEn5uFK4VlCg76rHfsOdTsYWJxSyoqXR2CQ+wAv3baN1YIzQHLDf/PTeFqSsSlXYac0lq0sVa97AEmnz+cb5n4dmoSlRQtiAXKag3qQ5AtQgbxdfC/g6QiXKWtGpTJWjU7psRvUil4t3lDlFUcCeyOfqq+K6OF4rOVlSdSSkpYOLginuI7dlOJVMkSlrotaEqV3IB/zFQz77PziMZ5qVplyikamBKioOCwoKhqvF1koCUhIskADsAwiiEXERmnGUVRM8YVRqVRoVQwnNiqMSl40ePBMgWwkiQyTGQMvGVjIG2HSPloKjdKohePQYWNsNlTmhjInuGhKlUFSJ0cb2RYrJFBTy6g/v2g7LvCylVmKADbVO3oIKw0+G+FnQaYtpiTDqTJUUkDUC3drfrFh8I4YzJizMQFS2oVAEO/4X6O/YRDOyWVNmiYqrfh2pZ+cWbBzQkACgECo7s5y+NUPcJKSkMkADkA0MZJhNIxMHSsTDRJJns5sNNJAPAaHtHJsjxI8wJIfgp0Y1+vyjoXiDxSiRLPD5ruFJBTTlq3YmlBSOb4Oek4lS5Z0JLsHFHq3y/1E+dWin06a2Ps0w4KUU+IgBtqi/U794YZYxmpUUukhiAaqc1LbW25GF2IzIKnS0qIPlpJJ5k2HW9+ghwjPJcqUVAhwC1mHWo5O0QvTSLVJtEma4STKmCUgp4q0qSaNQGjl+vuIR4/BiwodTJS1GsWBFedT0hXi86T5mqW6gC7qHIuPkB84kxfiJU1TEhySVFJrWhtv/iHPb0Zxa2TyZSFCYk1ASdFOQbepFaPYmK2cYSQlZqne7nY+m4hsrHBR8o/gYpDByFNf29IAzKSQQtDOhvhItW7b/rDIvdMW9fJDfJMvn4qQQkFSMKTQNqSJjq7qDglu/OPJ/hqYlGpUuaauolBFO/MdecPPsgzb/q1o/wDuy+1UcX01R18LBEP9tPZPPM4ul0fOwyqhISWPyt+peAcRhyFMbtePoPGeHpC7ykewH0hBmX2cSiFKSohQB0JLKDtYuHbaBeEKHqqe0cuk4rUKsObb02i7fZ/kYxDrIaUhQ/8AIirfR+neiTCYOUZgRpWmeTpCFJ3r0+cdhwiUoQlIASEgBhYUhOP065Wx2b1NwqPkJ0xhiLzYzzYuPNJIx4j86NTOjjiUmPAHgNePSFpQTxKClDkyCgGu3xp/YiCR4kkK0JRMCjMStSWBqJZZdxQg3f8ASMbCSGZMQTsQEpJNAKmBP+blGWqZqZCNJUSLakImC1S6Vpp1aOe/aZ46SmWcPKXxKAK2fhSQCNrkEU6wK2MoUZ19pczz5nlNodk9hSMjnwmvWMgzrRpHojIyFBEiYllxkZAhIPwxhphzGRkYjmNMOYZ4YxkZDELYxkGDJZjyMghZz/xYGxCmp2itJPEYyMhL8lmLoYZgo6H3rXe8e5WXRMevDv8A2xkZCvAXkglGp7D6CDkH77tLp0+7JpyrWMjI2Pkc/wAULcQfvgf/AMY+sNMOODumvWMjIyfgVHpjX7ID/wDMEf2TP/5VHbSamMjIr8kE+zUmNSYyMggAfyk6tTB+bB784nekZGRgR6IwmMjI0w1JjRRjIyONNBhULUFKQlRR8JIBKXuxNnYW5CN52WykBIRKlp0/DpQkM92YUdy/eMjIFjF0D4vBo0EaEsQxGkMQ2lv/AFSE9gBtHz54kT/1U3+4j0BYDsIyMjo+TZCqMjIyCBP/2Q=="/>
          <p:cNvSpPr>
            <a:spLocks noChangeAspect="1" noChangeArrowheads="1"/>
          </p:cNvSpPr>
          <p:nvPr/>
        </p:nvSpPr>
        <p:spPr bwMode="auto">
          <a:xfrm>
            <a:off x="90820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747146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لحم ، سمك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04270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سمك ، لحم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61394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لحم ، دجاج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18518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دجاج ، لحم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175642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سمك ،دجاج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327662" y="2571744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دجاج ،سمك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22" name="سهم للأسفل 21"/>
          <p:cNvSpPr/>
          <p:nvPr/>
        </p:nvSpPr>
        <p:spPr>
          <a:xfrm>
            <a:off x="7259450" y="328382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سهم للأسفل 22"/>
          <p:cNvSpPr/>
          <p:nvPr/>
        </p:nvSpPr>
        <p:spPr>
          <a:xfrm>
            <a:off x="4387182" y="328612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سهم للأسفل 23"/>
          <p:cNvSpPr/>
          <p:nvPr/>
        </p:nvSpPr>
        <p:spPr>
          <a:xfrm>
            <a:off x="1529662" y="328612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6715140" y="3929066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لحم ، سمك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3857620" y="3929066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لحم ، دجاج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1029596" y="3929066"/>
            <a:ext cx="13573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سمك ،دجاج</a:t>
            </a:r>
            <a:endParaRPr lang="ar-SA" sz="2200" b="1" dirty="0">
              <a:solidFill>
                <a:schemeClr val="tx1"/>
              </a:solidFill>
            </a:endParaRPr>
          </a:p>
        </p:txBody>
      </p:sp>
      <p:grpSp>
        <p:nvGrpSpPr>
          <p:cNvPr id="30" name="مجموعة 29"/>
          <p:cNvGrpSpPr/>
          <p:nvPr/>
        </p:nvGrpSpPr>
        <p:grpSpPr>
          <a:xfrm>
            <a:off x="6715140" y="1643050"/>
            <a:ext cx="1428760" cy="857256"/>
            <a:chOff x="6715140" y="1857364"/>
            <a:chExt cx="1428760" cy="857256"/>
          </a:xfrm>
        </p:grpSpPr>
        <p:sp>
          <p:nvSpPr>
            <p:cNvPr id="28" name="مستطيل مستدير الزوايا 27"/>
            <p:cNvSpPr/>
            <p:nvPr/>
          </p:nvSpPr>
          <p:spPr>
            <a:xfrm>
              <a:off x="6715140" y="1857364"/>
              <a:ext cx="1357322" cy="50006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نفس الوجبة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قوس كبير أيمن 28"/>
            <p:cNvSpPr/>
            <p:nvPr/>
          </p:nvSpPr>
          <p:spPr>
            <a:xfrm rot="16200000">
              <a:off x="7286644" y="1857364"/>
              <a:ext cx="285752" cy="142876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3857620" y="1643050"/>
            <a:ext cx="1428760" cy="857256"/>
            <a:chOff x="6715140" y="1857364"/>
            <a:chExt cx="1428760" cy="857256"/>
          </a:xfrm>
        </p:grpSpPr>
        <p:sp>
          <p:nvSpPr>
            <p:cNvPr id="32" name="مستطيل مستدير الزوايا 31"/>
            <p:cNvSpPr/>
            <p:nvPr/>
          </p:nvSpPr>
          <p:spPr>
            <a:xfrm>
              <a:off x="6715140" y="1857364"/>
              <a:ext cx="1357322" cy="50006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نفس الوجبة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قوس كبير أيمن 32"/>
            <p:cNvSpPr/>
            <p:nvPr/>
          </p:nvSpPr>
          <p:spPr>
            <a:xfrm rot="16200000">
              <a:off x="7286644" y="1857364"/>
              <a:ext cx="285752" cy="142876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4" name="مجموعة 33"/>
          <p:cNvGrpSpPr/>
          <p:nvPr/>
        </p:nvGrpSpPr>
        <p:grpSpPr>
          <a:xfrm>
            <a:off x="1000100" y="1643050"/>
            <a:ext cx="1428760" cy="857256"/>
            <a:chOff x="6715140" y="1857364"/>
            <a:chExt cx="1428760" cy="857256"/>
          </a:xfrm>
        </p:grpSpPr>
        <p:sp>
          <p:nvSpPr>
            <p:cNvPr id="35" name="مستطيل مستدير الزوايا 34"/>
            <p:cNvSpPr/>
            <p:nvPr/>
          </p:nvSpPr>
          <p:spPr>
            <a:xfrm>
              <a:off x="6715140" y="1857364"/>
              <a:ext cx="1357322" cy="50006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نفس الوجبة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قوس كبير أيمن 35"/>
            <p:cNvSpPr/>
            <p:nvPr/>
          </p:nvSpPr>
          <p:spPr>
            <a:xfrm rot="16200000">
              <a:off x="7286644" y="1857364"/>
              <a:ext cx="285752" cy="142876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7215206" y="5145771"/>
            <a:ext cx="164307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الوجبات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215074" y="5143512"/>
            <a:ext cx="107157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 وجبات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214282" y="2415486"/>
            <a:ext cx="8643998" cy="785818"/>
          </a:xfrm>
          <a:prstGeom prst="round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وسيلة شرح مستطيلة مستديرة الزوايا 42"/>
          <p:cNvSpPr/>
          <p:nvPr/>
        </p:nvSpPr>
        <p:spPr>
          <a:xfrm>
            <a:off x="4000496" y="1415354"/>
            <a:ext cx="2000264" cy="714380"/>
          </a:xfrm>
          <a:prstGeom prst="wedgeRoundRectCallout">
            <a:avLst>
              <a:gd name="adj1" fmla="val -19382"/>
              <a:gd name="adj2" fmla="val 84172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تباديل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44" name="وسيلة شرح مستطيلة مستديرة الزوايا 43"/>
          <p:cNvSpPr/>
          <p:nvPr/>
        </p:nvSpPr>
        <p:spPr>
          <a:xfrm>
            <a:off x="4000496" y="4857760"/>
            <a:ext cx="2000264" cy="714380"/>
          </a:xfrm>
          <a:prstGeom prst="wedgeRoundRectCallout">
            <a:avLst>
              <a:gd name="adj1" fmla="val -17931"/>
              <a:gd name="adj2" fmla="val -8852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توافيق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928662" y="3786190"/>
            <a:ext cx="7215238" cy="785818"/>
          </a:xfrm>
          <a:prstGeom prst="round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مستدير الزوايا 45"/>
          <p:cNvSpPr/>
          <p:nvPr/>
        </p:nvSpPr>
        <p:spPr>
          <a:xfrm>
            <a:off x="4857752" y="6072206"/>
            <a:ext cx="278608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التباديل : تهتم بالترتيب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47" name="مستطيل مستدير الزوايا 46"/>
          <p:cNvSpPr/>
          <p:nvPr/>
        </p:nvSpPr>
        <p:spPr>
          <a:xfrm>
            <a:off x="1643042" y="6072206"/>
            <a:ext cx="278608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tx1"/>
                </a:solidFill>
              </a:rPr>
              <a:t>التوافيق : لا تهتم بالترتيب</a:t>
            </a:r>
            <a:endParaRPr lang="ar-SA" sz="2200" b="1" dirty="0">
              <a:solidFill>
                <a:schemeClr val="tx1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7286644" y="6072206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لاحظ أن :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857224" y="4786322"/>
            <a:ext cx="2786082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التوافيق</a:t>
            </a:r>
            <a:r>
              <a:rPr lang="ar-SA" sz="2200" b="1" dirty="0" smtClean="0">
                <a:solidFill>
                  <a:schemeClr val="tx1"/>
                </a:solidFill>
              </a:rPr>
              <a:t> هي </a:t>
            </a:r>
            <a:r>
              <a:rPr lang="ar-SA" sz="2200" b="1" dirty="0" smtClean="0">
                <a:solidFill>
                  <a:schemeClr val="tx1"/>
                </a:solidFill>
              </a:rPr>
              <a:t>: </a:t>
            </a:r>
            <a:r>
              <a:rPr lang="ar-SA" sz="2200" b="1" dirty="0" smtClean="0">
                <a:solidFill>
                  <a:schemeClr val="tx1"/>
                </a:solidFill>
              </a:rPr>
              <a:t>عدد طرق التشكيل الممكنة للعناصر ليس لترتيبها أهمية .</a:t>
            </a:r>
            <a:endParaRPr lang="ar-SA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7" grpId="0"/>
      <p:bldP spid="38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7572396" y="2855235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857884" y="357166"/>
            <a:ext cx="292895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لاحظت في المثال السابق أن :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5786446" y="1571612"/>
            <a:ext cx="928694" cy="759503"/>
            <a:chOff x="3714742" y="2428868"/>
            <a:chExt cx="928694" cy="759503"/>
          </a:xfrm>
        </p:grpSpPr>
        <p:sp>
          <p:nvSpPr>
            <p:cNvPr id="6" name="مربع نص 5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114796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7858148" y="2669497"/>
            <a:ext cx="928694" cy="759503"/>
            <a:chOff x="3714742" y="2428868"/>
            <a:chExt cx="928694" cy="759503"/>
          </a:xfrm>
        </p:grpSpPr>
        <p:sp>
          <p:nvSpPr>
            <p:cNvPr id="10" name="مربع نص 9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4114796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مربع نص 13"/>
          <p:cNvSpPr txBox="1"/>
          <p:nvPr/>
        </p:nvSpPr>
        <p:spPr>
          <a:xfrm>
            <a:off x="6643702" y="1069287"/>
            <a:ext cx="214314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أصناف الطعام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429388" y="1071546"/>
            <a:ext cx="35719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928794" y="1067028"/>
            <a:ext cx="321471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أصناف الطعام في الوجبة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785918" y="1069287"/>
            <a:ext cx="35719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7243782" y="2883811"/>
            <a:ext cx="400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6500826" y="1714488"/>
            <a:ext cx="228601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نرمز للتوافيق بالرمز :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214414" y="3214686"/>
            <a:ext cx="1314458" cy="714380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1785918" y="3341916"/>
            <a:ext cx="60007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1328716" y="3341916"/>
            <a:ext cx="52864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385732" y="4071942"/>
            <a:ext cx="2143140" cy="1000132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مستطيل 48"/>
          <p:cNvSpPr/>
          <p:nvPr/>
        </p:nvSpPr>
        <p:spPr>
          <a:xfrm>
            <a:off x="1214414" y="2357430"/>
            <a:ext cx="1357322" cy="714380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0" name="مجموعة 49"/>
          <p:cNvGrpSpPr/>
          <p:nvPr/>
        </p:nvGrpSpPr>
        <p:grpSpPr>
          <a:xfrm>
            <a:off x="1470232" y="2370812"/>
            <a:ext cx="371478" cy="747926"/>
            <a:chOff x="4843464" y="3855369"/>
            <a:chExt cx="371478" cy="747926"/>
          </a:xfrm>
        </p:grpSpPr>
        <p:sp>
          <p:nvSpPr>
            <p:cNvPr id="51" name="مربع نص 50"/>
            <p:cNvSpPr txBox="1"/>
            <p:nvPr/>
          </p:nvSpPr>
          <p:spPr>
            <a:xfrm>
              <a:off x="4929190" y="3855369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4843464" y="4172408"/>
              <a:ext cx="37147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4910730" y="4214818"/>
              <a:ext cx="25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رابط كسهم مستقيم 54"/>
          <p:cNvCxnSpPr/>
          <p:nvPr/>
        </p:nvCxnSpPr>
        <p:spPr>
          <a:xfrm flipV="1">
            <a:off x="1428728" y="2714620"/>
            <a:ext cx="4857784" cy="16430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مربع نص 55"/>
          <p:cNvSpPr txBox="1"/>
          <p:nvPr/>
        </p:nvSpPr>
        <p:spPr>
          <a:xfrm>
            <a:off x="1827196" y="2530461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2069406" y="2530461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6717321" y="2712361"/>
            <a:ext cx="35719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6717321" y="3029400"/>
            <a:ext cx="37147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3" name="رابط مستقيم 62"/>
          <p:cNvCxnSpPr/>
          <p:nvPr/>
        </p:nvCxnSpPr>
        <p:spPr>
          <a:xfrm rot="10800000">
            <a:off x="6328922" y="3071810"/>
            <a:ext cx="122123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مجموعة 14"/>
          <p:cNvGrpSpPr/>
          <p:nvPr/>
        </p:nvGrpSpPr>
        <p:grpSpPr>
          <a:xfrm>
            <a:off x="6072198" y="2100706"/>
            <a:ext cx="1643074" cy="930953"/>
            <a:chOff x="3743320" y="3786190"/>
            <a:chExt cx="1643074" cy="930953"/>
          </a:xfrm>
        </p:grpSpPr>
        <p:sp>
          <p:nvSpPr>
            <p:cNvPr id="65" name="مربع نص 64"/>
            <p:cNvSpPr txBox="1"/>
            <p:nvPr/>
          </p:nvSpPr>
          <p:spPr>
            <a:xfrm>
              <a:off x="422909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6" name="مربع نص 65"/>
            <p:cNvSpPr txBox="1"/>
            <p:nvPr/>
          </p:nvSpPr>
          <p:spPr>
            <a:xfrm>
              <a:off x="3743320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( 3 ــ 2 )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7" name="رابط مستقيم 66"/>
            <p:cNvCxnSpPr/>
            <p:nvPr/>
          </p:nvCxnSpPr>
          <p:spPr>
            <a:xfrm rot="10800000">
              <a:off x="4002746" y="4214818"/>
              <a:ext cx="115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مجموعة 67"/>
          <p:cNvGrpSpPr/>
          <p:nvPr/>
        </p:nvGrpSpPr>
        <p:grpSpPr>
          <a:xfrm>
            <a:off x="428596" y="4044046"/>
            <a:ext cx="2143140" cy="930953"/>
            <a:chOff x="4357686" y="1571612"/>
            <a:chExt cx="2143140" cy="930953"/>
          </a:xfrm>
        </p:grpSpPr>
        <p:sp>
          <p:nvSpPr>
            <p:cNvPr id="19" name="مربع نص 18"/>
            <p:cNvSpPr txBox="1"/>
            <p:nvPr/>
          </p:nvSpPr>
          <p:spPr>
            <a:xfrm>
              <a:off x="4357686" y="1788185"/>
              <a:ext cx="35719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9" name="مجموعة 14"/>
            <p:cNvGrpSpPr/>
            <p:nvPr/>
          </p:nvGrpSpPr>
          <p:grpSpPr>
            <a:xfrm>
              <a:off x="4857752" y="1571612"/>
              <a:ext cx="1643074" cy="930953"/>
              <a:chOff x="3743320" y="3786190"/>
              <a:chExt cx="1643074" cy="930953"/>
            </a:xfrm>
          </p:grpSpPr>
          <p:sp>
            <p:nvSpPr>
              <p:cNvPr id="30" name="مربع نص 29"/>
              <p:cNvSpPr txBox="1"/>
              <p:nvPr/>
            </p:nvSpPr>
            <p:spPr>
              <a:xfrm>
                <a:off x="4229098" y="3786190"/>
                <a:ext cx="714380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1" name="مربع نص 30"/>
              <p:cNvSpPr txBox="1"/>
              <p:nvPr/>
            </p:nvSpPr>
            <p:spPr>
              <a:xfrm>
                <a:off x="3743320" y="4286256"/>
                <a:ext cx="164307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( 3 ــ 2 ) 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2" name="رابط مستقيم 31"/>
              <p:cNvCxnSpPr/>
              <p:nvPr/>
            </p:nvCxnSpPr>
            <p:spPr>
              <a:xfrm rot="10800000">
                <a:off x="4002746" y="4214818"/>
                <a:ext cx="115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مربع نص 33"/>
            <p:cNvSpPr txBox="1"/>
            <p:nvPr/>
          </p:nvSpPr>
          <p:spPr>
            <a:xfrm>
              <a:off x="4643438" y="1788185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69" name="رابط كسهم مستقيم 68"/>
          <p:cNvCxnSpPr/>
          <p:nvPr/>
        </p:nvCxnSpPr>
        <p:spPr>
          <a:xfrm>
            <a:off x="1857356" y="2714620"/>
            <a:ext cx="4286280" cy="35719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كسهم مستقيم 70"/>
          <p:cNvCxnSpPr>
            <a:endCxn id="62" idx="1"/>
          </p:cNvCxnSpPr>
          <p:nvPr/>
        </p:nvCxnSpPr>
        <p:spPr>
          <a:xfrm flipV="1">
            <a:off x="1643042" y="3244844"/>
            <a:ext cx="5074279" cy="3270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مجموعة 87"/>
          <p:cNvGrpSpPr/>
          <p:nvPr/>
        </p:nvGrpSpPr>
        <p:grpSpPr>
          <a:xfrm>
            <a:off x="5214942" y="3714752"/>
            <a:ext cx="2571768" cy="930953"/>
            <a:chOff x="5214942" y="3714752"/>
            <a:chExt cx="2571768" cy="930953"/>
          </a:xfrm>
        </p:grpSpPr>
        <p:grpSp>
          <p:nvGrpSpPr>
            <p:cNvPr id="73" name="مجموعة 14"/>
            <p:cNvGrpSpPr/>
            <p:nvPr/>
          </p:nvGrpSpPr>
          <p:grpSpPr>
            <a:xfrm>
              <a:off x="6143636" y="3714752"/>
              <a:ext cx="1643074" cy="930953"/>
              <a:chOff x="3743320" y="3786190"/>
              <a:chExt cx="1643074" cy="93095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4229098" y="3786190"/>
                <a:ext cx="714380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3743320" y="4286256"/>
                <a:ext cx="164307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( 3 ــ 2 ) 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rot="10800000">
                <a:off x="4002746" y="4214818"/>
                <a:ext cx="115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مجموعة 76"/>
            <p:cNvGrpSpPr/>
            <p:nvPr/>
          </p:nvGrpSpPr>
          <p:grpSpPr>
            <a:xfrm>
              <a:off x="5515434" y="3714752"/>
              <a:ext cx="556764" cy="886284"/>
              <a:chOff x="4744356" y="3788449"/>
              <a:chExt cx="556764" cy="886284"/>
            </a:xfrm>
          </p:grpSpPr>
          <p:sp>
            <p:nvSpPr>
              <p:cNvPr id="78" name="مربع نص 77"/>
              <p:cNvSpPr txBox="1"/>
              <p:nvPr/>
            </p:nvSpPr>
            <p:spPr>
              <a:xfrm>
                <a:off x="4929190" y="3788449"/>
                <a:ext cx="28575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9" name="مربع نص 78"/>
              <p:cNvSpPr txBox="1"/>
              <p:nvPr/>
            </p:nvSpPr>
            <p:spPr>
              <a:xfrm>
                <a:off x="4744356" y="4243846"/>
                <a:ext cx="55676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80" name="رابط مستقيم 79"/>
              <p:cNvCxnSpPr/>
              <p:nvPr/>
            </p:nvCxnSpPr>
            <p:spPr>
              <a:xfrm rot="10800000">
                <a:off x="4910730" y="4214818"/>
                <a:ext cx="25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مربع نص 80"/>
            <p:cNvSpPr txBox="1"/>
            <p:nvPr/>
          </p:nvSpPr>
          <p:spPr>
            <a:xfrm>
              <a:off x="5956992" y="3941321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×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5214942" y="3943580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مجموعة 14"/>
          <p:cNvGrpSpPr/>
          <p:nvPr/>
        </p:nvGrpSpPr>
        <p:grpSpPr>
          <a:xfrm>
            <a:off x="3643306" y="3714752"/>
            <a:ext cx="1643074" cy="930953"/>
            <a:chOff x="3743320" y="3786190"/>
            <a:chExt cx="1643074" cy="930953"/>
          </a:xfrm>
        </p:grpSpPr>
        <p:sp>
          <p:nvSpPr>
            <p:cNvPr id="84" name="مربع نص 83"/>
            <p:cNvSpPr txBox="1"/>
            <p:nvPr/>
          </p:nvSpPr>
          <p:spPr>
            <a:xfrm>
              <a:off x="422909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3743320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( 3 ــ 2 ) ! 2!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86" name="رابط مستقيم 85"/>
            <p:cNvCxnSpPr/>
            <p:nvPr/>
          </p:nvCxnSpPr>
          <p:spPr>
            <a:xfrm rot="10800000">
              <a:off x="3883060" y="4214818"/>
              <a:ext cx="1404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مربع نص 86"/>
          <p:cNvSpPr txBox="1"/>
          <p:nvPr/>
        </p:nvSpPr>
        <p:spPr>
          <a:xfrm>
            <a:off x="7572396" y="3943580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مربع نص 88"/>
          <p:cNvSpPr txBox="1"/>
          <p:nvPr/>
        </p:nvSpPr>
        <p:spPr>
          <a:xfrm>
            <a:off x="6643702" y="3042782"/>
            <a:ext cx="52864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6" name="مجموعة 95"/>
          <p:cNvGrpSpPr/>
          <p:nvPr/>
        </p:nvGrpSpPr>
        <p:grpSpPr>
          <a:xfrm>
            <a:off x="3672334" y="2643182"/>
            <a:ext cx="2271276" cy="930953"/>
            <a:chOff x="5515434" y="3714752"/>
            <a:chExt cx="2271276" cy="930953"/>
          </a:xfrm>
        </p:grpSpPr>
        <p:grpSp>
          <p:nvGrpSpPr>
            <p:cNvPr id="97" name="مجموعة 14"/>
            <p:cNvGrpSpPr/>
            <p:nvPr/>
          </p:nvGrpSpPr>
          <p:grpSpPr>
            <a:xfrm>
              <a:off x="6143636" y="3714752"/>
              <a:ext cx="1643074" cy="930953"/>
              <a:chOff x="3743320" y="3786190"/>
              <a:chExt cx="1643074" cy="930953"/>
            </a:xfrm>
          </p:grpSpPr>
          <p:sp>
            <p:nvSpPr>
              <p:cNvPr id="104" name="مربع نص 103"/>
              <p:cNvSpPr txBox="1"/>
              <p:nvPr/>
            </p:nvSpPr>
            <p:spPr>
              <a:xfrm>
                <a:off x="4229098" y="3786190"/>
                <a:ext cx="714380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5" name="مربع نص 104"/>
              <p:cNvSpPr txBox="1"/>
              <p:nvPr/>
            </p:nvSpPr>
            <p:spPr>
              <a:xfrm>
                <a:off x="3743320" y="4286256"/>
                <a:ext cx="164307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( 3 ــ 2 ) !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6" name="رابط مستقيم 105"/>
              <p:cNvCxnSpPr/>
              <p:nvPr/>
            </p:nvCxnSpPr>
            <p:spPr>
              <a:xfrm rot="10800000">
                <a:off x="4002746" y="4214818"/>
                <a:ext cx="115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مربع نص 101"/>
            <p:cNvSpPr txBox="1"/>
            <p:nvPr/>
          </p:nvSpPr>
          <p:spPr>
            <a:xfrm>
              <a:off x="5515434" y="3943580"/>
              <a:ext cx="55676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9" name="مربع نص 98"/>
            <p:cNvSpPr txBox="1"/>
            <p:nvPr/>
          </p:nvSpPr>
          <p:spPr>
            <a:xfrm>
              <a:off x="5956992" y="3941321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÷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7" name="مربع نص 106"/>
          <p:cNvSpPr txBox="1"/>
          <p:nvPr/>
        </p:nvSpPr>
        <p:spPr>
          <a:xfrm>
            <a:off x="5800734" y="2857496"/>
            <a:ext cx="35719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786322"/>
            <a:ext cx="639127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8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2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5" grpId="0"/>
      <p:bldP spid="16" grpId="0"/>
      <p:bldP spid="17" grpId="0"/>
      <p:bldP spid="39" grpId="0"/>
      <p:bldP spid="39" grpId="1"/>
      <p:bldP spid="42" grpId="0"/>
      <p:bldP spid="43" grpId="0" animBg="1"/>
      <p:bldP spid="44" grpId="0"/>
      <p:bldP spid="45" grpId="0"/>
      <p:bldP spid="46" grpId="0" animBg="1"/>
      <p:bldP spid="49" grpId="0" animBg="1"/>
      <p:bldP spid="56" grpId="0"/>
      <p:bldP spid="59" grpId="0"/>
      <p:bldP spid="61" grpId="0"/>
      <p:bldP spid="61" grpId="1"/>
      <p:bldP spid="62" grpId="0"/>
      <p:bldP spid="62" grpId="1"/>
      <p:bldP spid="87" grpId="0"/>
      <p:bldP spid="89" grpId="0"/>
      <p:bldP spid="1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357158" y="714356"/>
            <a:ext cx="7643866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مثال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5357818" y="4572008"/>
            <a:ext cx="1928826" cy="930953"/>
            <a:chOff x="4250529" y="3786190"/>
            <a:chExt cx="964413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4250529" y="3786190"/>
              <a:ext cx="96441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8 × 7 × 6 × 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493305" y="4286256"/>
              <a:ext cx="47863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 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298730" y="4214818"/>
              <a:ext cx="864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8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786446" y="2000240"/>
            <a:ext cx="1643074" cy="930953"/>
            <a:chOff x="3600444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071934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8!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600444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( 8 ــ 5 ) ! 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714746" y="4214818"/>
              <a:ext cx="144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515340" y="3214686"/>
            <a:ext cx="914180" cy="930953"/>
            <a:chOff x="4329338" y="3786190"/>
            <a:chExt cx="914180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32933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8!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386262" y="4286256"/>
              <a:ext cx="85725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 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536216" y="4214818"/>
              <a:ext cx="61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مربع نص 29"/>
          <p:cNvSpPr txBox="1"/>
          <p:nvPr/>
        </p:nvSpPr>
        <p:spPr>
          <a:xfrm>
            <a:off x="6329376" y="5857892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000628" y="5857892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56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5458285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6000760" y="5143512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800308"/>
            <a:ext cx="704851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مربع نص 31"/>
          <p:cNvSpPr txBox="1"/>
          <p:nvPr/>
        </p:nvSpPr>
        <p:spPr>
          <a:xfrm>
            <a:off x="4999496" y="478632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5" name="مجموعة 5"/>
          <p:cNvGrpSpPr/>
          <p:nvPr/>
        </p:nvGrpSpPr>
        <p:grpSpPr>
          <a:xfrm>
            <a:off x="3643306" y="4572008"/>
            <a:ext cx="1428760" cy="930953"/>
            <a:chOff x="4507819" y="3786190"/>
            <a:chExt cx="714380" cy="930953"/>
          </a:xfrm>
        </p:grpSpPr>
        <p:sp>
          <p:nvSpPr>
            <p:cNvPr id="36" name="مربع نص 35"/>
            <p:cNvSpPr txBox="1"/>
            <p:nvPr/>
          </p:nvSpPr>
          <p:spPr>
            <a:xfrm>
              <a:off x="4507819" y="3786190"/>
              <a:ext cx="70712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8 × 7 × 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543538" y="4286256"/>
              <a:ext cx="678661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 × 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رابط مستقيم 37"/>
            <p:cNvCxnSpPr/>
            <p:nvPr/>
          </p:nvCxnSpPr>
          <p:spPr>
            <a:xfrm rot="10800000">
              <a:off x="4604730" y="4214818"/>
              <a:ext cx="55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مربع نص 38"/>
          <p:cNvSpPr txBox="1"/>
          <p:nvPr/>
        </p:nvSpPr>
        <p:spPr>
          <a:xfrm>
            <a:off x="3357554" y="478632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0" name="مجموعة 5"/>
          <p:cNvGrpSpPr/>
          <p:nvPr/>
        </p:nvGrpSpPr>
        <p:grpSpPr>
          <a:xfrm>
            <a:off x="2000232" y="4572008"/>
            <a:ext cx="1414246" cy="930953"/>
            <a:chOff x="4507819" y="3786190"/>
            <a:chExt cx="707123" cy="930953"/>
          </a:xfrm>
        </p:grpSpPr>
        <p:sp>
          <p:nvSpPr>
            <p:cNvPr id="41" name="مربع نص 40"/>
            <p:cNvSpPr txBox="1"/>
            <p:nvPr/>
          </p:nvSpPr>
          <p:spPr>
            <a:xfrm>
              <a:off x="4507819" y="3786190"/>
              <a:ext cx="70712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636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900728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رابط مستقيم 42"/>
            <p:cNvCxnSpPr/>
            <p:nvPr/>
          </p:nvCxnSpPr>
          <p:spPr>
            <a:xfrm rot="10800000">
              <a:off x="4928730" y="4214818"/>
              <a:ext cx="234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مربع نص 43"/>
          <p:cNvSpPr txBox="1"/>
          <p:nvPr/>
        </p:nvSpPr>
        <p:spPr>
          <a:xfrm>
            <a:off x="2385318" y="478632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1928794" y="4786322"/>
            <a:ext cx="5715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56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0" grpId="0"/>
      <p:bldP spid="31" grpId="0"/>
      <p:bldP spid="32" grpId="0"/>
      <p:bldP spid="39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357158" y="714356"/>
            <a:ext cx="7643866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تحقق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4143372" y="4572008"/>
            <a:ext cx="3429024" cy="930953"/>
            <a:chOff x="3500430" y="3786190"/>
            <a:chExt cx="1714512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3500430" y="3786190"/>
              <a:ext cx="171451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18 × 17 × 16× × 15 × 14!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143372" y="4286256"/>
              <a:ext cx="47863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14!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3596730" y="4214818"/>
              <a:ext cx="156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643834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929586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18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929322" y="2000240"/>
            <a:ext cx="1785950" cy="930953"/>
            <a:chOff x="3457568" y="3786190"/>
            <a:chExt cx="1785950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029072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18!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457568" y="4286256"/>
              <a:ext cx="178595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( 18 ــ 4 ) 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570746" y="4214818"/>
              <a:ext cx="1584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643834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643834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772064" y="3214686"/>
            <a:ext cx="928694" cy="930953"/>
            <a:chOff x="4386262" y="3786190"/>
            <a:chExt cx="928694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416422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18!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386262" y="4286256"/>
              <a:ext cx="92869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14!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471758" y="4214818"/>
              <a:ext cx="72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مربع نص 29"/>
          <p:cNvSpPr txBox="1"/>
          <p:nvPr/>
        </p:nvSpPr>
        <p:spPr>
          <a:xfrm>
            <a:off x="6615128" y="5857892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072066" y="5857892"/>
            <a:ext cx="171451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3060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4400096" y="4672474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5914809" y="517254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3929058" y="478632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مجموعة 5"/>
          <p:cNvGrpSpPr/>
          <p:nvPr/>
        </p:nvGrpSpPr>
        <p:grpSpPr>
          <a:xfrm>
            <a:off x="1643042" y="4572008"/>
            <a:ext cx="2414378" cy="930953"/>
            <a:chOff x="4007753" y="3786190"/>
            <a:chExt cx="1207189" cy="930953"/>
          </a:xfrm>
        </p:grpSpPr>
        <p:sp>
          <p:nvSpPr>
            <p:cNvPr id="36" name="مربع نص 35"/>
            <p:cNvSpPr txBox="1"/>
            <p:nvPr/>
          </p:nvSpPr>
          <p:spPr>
            <a:xfrm>
              <a:off x="4007753" y="3786190"/>
              <a:ext cx="120718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18 × 17 × 16 × 15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150629" y="4286256"/>
              <a:ext cx="92869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 × 3 × 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رابط مستقيم 37"/>
            <p:cNvCxnSpPr/>
            <p:nvPr/>
          </p:nvCxnSpPr>
          <p:spPr>
            <a:xfrm rot="10800000">
              <a:off x="4064730" y="4214818"/>
              <a:ext cx="109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مربع نص 38"/>
          <p:cNvSpPr txBox="1"/>
          <p:nvPr/>
        </p:nvSpPr>
        <p:spPr>
          <a:xfrm>
            <a:off x="1357290" y="478632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مجموعة 5"/>
          <p:cNvGrpSpPr/>
          <p:nvPr/>
        </p:nvGrpSpPr>
        <p:grpSpPr>
          <a:xfrm>
            <a:off x="500034" y="4572008"/>
            <a:ext cx="985618" cy="930953"/>
            <a:chOff x="4722133" y="3786190"/>
            <a:chExt cx="492809" cy="930953"/>
          </a:xfrm>
        </p:grpSpPr>
        <p:sp>
          <p:nvSpPr>
            <p:cNvPr id="41" name="مربع نص 40"/>
            <p:cNvSpPr txBox="1"/>
            <p:nvPr/>
          </p:nvSpPr>
          <p:spPr>
            <a:xfrm>
              <a:off x="4722133" y="3786190"/>
              <a:ext cx="49280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73440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829290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رابط مستقيم 42"/>
            <p:cNvCxnSpPr/>
            <p:nvPr/>
          </p:nvCxnSpPr>
          <p:spPr>
            <a:xfrm rot="10800000">
              <a:off x="4784730" y="4214818"/>
              <a:ext cx="37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23" y="771280"/>
            <a:ext cx="70770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0" grpId="0"/>
      <p:bldP spid="31" grpId="0"/>
      <p:bldP spid="32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5214942" y="714356"/>
            <a:ext cx="2786082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5357818" y="4572008"/>
            <a:ext cx="1928826" cy="930953"/>
            <a:chOff x="4250529" y="3786190"/>
            <a:chExt cx="964413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4250529" y="3786190"/>
              <a:ext cx="96441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 × 5 ×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593431" y="4286256"/>
              <a:ext cx="47863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532730" y="4214818"/>
              <a:ext cx="63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786446" y="2000240"/>
            <a:ext cx="1643074" cy="930953"/>
            <a:chOff x="3600444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071934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600444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( 6 ــ 4 ) 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714746" y="4214818"/>
              <a:ext cx="144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515340" y="3214686"/>
            <a:ext cx="914180" cy="930953"/>
            <a:chOff x="4329338" y="3786190"/>
            <a:chExt cx="914180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32933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386262" y="4286256"/>
              <a:ext cx="85725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2!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536216" y="4214818"/>
              <a:ext cx="61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رابط مستقيم 32"/>
          <p:cNvCxnSpPr/>
          <p:nvPr/>
        </p:nvCxnSpPr>
        <p:spPr>
          <a:xfrm rot="10800000" flipV="1">
            <a:off x="5900294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6143637" y="517254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7359214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مجموعة 5"/>
          <p:cNvGrpSpPr/>
          <p:nvPr/>
        </p:nvGrpSpPr>
        <p:grpSpPr>
          <a:xfrm>
            <a:off x="6558882" y="5641319"/>
            <a:ext cx="858388" cy="930953"/>
            <a:chOff x="4793005" y="3786190"/>
            <a:chExt cx="429194" cy="930953"/>
          </a:xfrm>
        </p:grpSpPr>
        <p:sp>
          <p:nvSpPr>
            <p:cNvPr id="36" name="مربع نص 35"/>
            <p:cNvSpPr txBox="1"/>
            <p:nvPr/>
          </p:nvSpPr>
          <p:spPr>
            <a:xfrm>
              <a:off x="4793005" y="3786190"/>
              <a:ext cx="42193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 × 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793005" y="4286256"/>
              <a:ext cx="42919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 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رابط مستقيم 37"/>
            <p:cNvCxnSpPr/>
            <p:nvPr/>
          </p:nvCxnSpPr>
          <p:spPr>
            <a:xfrm rot="10800000">
              <a:off x="4856730" y="4214818"/>
              <a:ext cx="30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مربع نص 38"/>
          <p:cNvSpPr txBox="1"/>
          <p:nvPr/>
        </p:nvSpPr>
        <p:spPr>
          <a:xfrm>
            <a:off x="6201692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مجموعة 5"/>
          <p:cNvGrpSpPr/>
          <p:nvPr/>
        </p:nvGrpSpPr>
        <p:grpSpPr>
          <a:xfrm>
            <a:off x="4844370" y="5641319"/>
            <a:ext cx="1428760" cy="930953"/>
            <a:chOff x="4507819" y="3786190"/>
            <a:chExt cx="714380" cy="930953"/>
          </a:xfrm>
        </p:grpSpPr>
        <p:sp>
          <p:nvSpPr>
            <p:cNvPr id="41" name="مربع نص 40"/>
            <p:cNvSpPr txBox="1"/>
            <p:nvPr/>
          </p:nvSpPr>
          <p:spPr>
            <a:xfrm>
              <a:off x="4507819" y="3786190"/>
              <a:ext cx="70712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936447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رابط مستقيم 42"/>
            <p:cNvCxnSpPr/>
            <p:nvPr/>
          </p:nvCxnSpPr>
          <p:spPr>
            <a:xfrm rot="10800000">
              <a:off x="5000730" y="4214818"/>
              <a:ext cx="16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مربع نص 43"/>
          <p:cNvSpPr txBox="1"/>
          <p:nvPr/>
        </p:nvSpPr>
        <p:spPr>
          <a:xfrm>
            <a:off x="5372332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915808" y="5855633"/>
            <a:ext cx="5715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942958"/>
            <a:ext cx="8429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871746"/>
            <a:ext cx="602535" cy="50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مربع نص 46"/>
          <p:cNvSpPr txBox="1"/>
          <p:nvPr/>
        </p:nvSpPr>
        <p:spPr>
          <a:xfrm>
            <a:off x="2355736" y="2183071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8" name="مجموعة 10"/>
          <p:cNvGrpSpPr/>
          <p:nvPr/>
        </p:nvGrpSpPr>
        <p:grpSpPr>
          <a:xfrm>
            <a:off x="2641488" y="1997333"/>
            <a:ext cx="1000132" cy="759503"/>
            <a:chOff x="3714742" y="2428868"/>
            <a:chExt cx="1000132" cy="759503"/>
          </a:xfrm>
        </p:grpSpPr>
        <p:sp>
          <p:nvSpPr>
            <p:cNvPr id="49" name="مربع نص 48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مربع نص 53"/>
          <p:cNvSpPr txBox="1"/>
          <p:nvPr/>
        </p:nvSpPr>
        <p:spPr>
          <a:xfrm>
            <a:off x="1541342" y="146869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حل آخر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55" name="قوس متوسط أيمن 54"/>
          <p:cNvSpPr/>
          <p:nvPr/>
        </p:nvSpPr>
        <p:spPr>
          <a:xfrm>
            <a:off x="3498744" y="1685264"/>
            <a:ext cx="216000" cy="2772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قوس متوسط أيمن 55"/>
          <p:cNvSpPr/>
          <p:nvPr/>
        </p:nvSpPr>
        <p:spPr>
          <a:xfrm flipH="1">
            <a:off x="512308" y="1685264"/>
            <a:ext cx="216000" cy="2772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7" name="مجموعة 5"/>
          <p:cNvGrpSpPr/>
          <p:nvPr/>
        </p:nvGrpSpPr>
        <p:grpSpPr>
          <a:xfrm>
            <a:off x="440870" y="1983467"/>
            <a:ext cx="1927140" cy="930953"/>
            <a:chOff x="4208119" y="3786190"/>
            <a:chExt cx="963570" cy="93095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4243838" y="3786190"/>
              <a:ext cx="927851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 × 5 × 4 × 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4208119" y="4286256"/>
              <a:ext cx="94876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 × 3 × 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0" name="رابط مستقيم 69"/>
            <p:cNvCxnSpPr/>
            <p:nvPr/>
          </p:nvCxnSpPr>
          <p:spPr>
            <a:xfrm rot="10800000">
              <a:off x="4323702" y="4214818"/>
              <a:ext cx="81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مربع نص 70"/>
          <p:cNvSpPr txBox="1"/>
          <p:nvPr/>
        </p:nvSpPr>
        <p:spPr>
          <a:xfrm>
            <a:off x="2354050" y="3214686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2" name="مجموعة 5"/>
          <p:cNvGrpSpPr/>
          <p:nvPr/>
        </p:nvGrpSpPr>
        <p:grpSpPr>
          <a:xfrm>
            <a:off x="1869630" y="3000372"/>
            <a:ext cx="571504" cy="930953"/>
            <a:chOff x="4936447" y="3786190"/>
            <a:chExt cx="285752" cy="930953"/>
          </a:xfrm>
        </p:grpSpPr>
        <p:sp>
          <p:nvSpPr>
            <p:cNvPr id="73" name="مربع نص 72"/>
            <p:cNvSpPr txBox="1"/>
            <p:nvPr/>
          </p:nvSpPr>
          <p:spPr>
            <a:xfrm>
              <a:off x="4944270" y="3786190"/>
              <a:ext cx="27067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4" name="مربع نص 73"/>
            <p:cNvSpPr txBox="1"/>
            <p:nvPr/>
          </p:nvSpPr>
          <p:spPr>
            <a:xfrm>
              <a:off x="4936447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5" name="رابط مستقيم 74"/>
            <p:cNvCxnSpPr/>
            <p:nvPr/>
          </p:nvCxnSpPr>
          <p:spPr>
            <a:xfrm rot="10800000">
              <a:off x="5000730" y="4214818"/>
              <a:ext cx="16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مربع نص 75"/>
          <p:cNvSpPr txBox="1"/>
          <p:nvPr/>
        </p:nvSpPr>
        <p:spPr>
          <a:xfrm>
            <a:off x="2355182" y="3998245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1869630" y="4000504"/>
            <a:ext cx="50006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9" name="رابط مستقيم 58"/>
          <p:cNvCxnSpPr/>
          <p:nvPr/>
        </p:nvCxnSpPr>
        <p:spPr>
          <a:xfrm rot="10800000" flipV="1">
            <a:off x="1071538" y="2071678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 flipV="1">
            <a:off x="2000232" y="2571744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0800000" flipV="1">
            <a:off x="642910" y="2071678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 flipV="1">
            <a:off x="1571604" y="2571744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2" grpId="0"/>
      <p:bldP spid="39" grpId="0"/>
      <p:bldP spid="44" grpId="0"/>
      <p:bldP spid="45" grpId="0"/>
      <p:bldP spid="47" grpId="0"/>
      <p:bldP spid="54" grpId="0"/>
      <p:bldP spid="55" grpId="0" animBg="1"/>
      <p:bldP spid="56" grpId="0" animBg="1"/>
      <p:bldP spid="71" grpId="0"/>
      <p:bldP spid="76" grpId="0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5214942" y="714356"/>
            <a:ext cx="2786082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5357818" y="4572008"/>
            <a:ext cx="1928826" cy="930953"/>
            <a:chOff x="4250529" y="3786190"/>
            <a:chExt cx="964413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4250529" y="3786190"/>
              <a:ext cx="96441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 × 4 × 3!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593431" y="4286256"/>
              <a:ext cx="47863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 2!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532730" y="4214818"/>
              <a:ext cx="63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786446" y="2000240"/>
            <a:ext cx="1643074" cy="930953"/>
            <a:chOff x="3600444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071934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600444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( 5 ــ 2 ) ! 2!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714746" y="4214818"/>
              <a:ext cx="144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515340" y="3214686"/>
            <a:ext cx="914180" cy="930953"/>
            <a:chOff x="4329338" y="3786190"/>
            <a:chExt cx="914180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32933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386262" y="4286256"/>
              <a:ext cx="85725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3! 2!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536216" y="4214818"/>
              <a:ext cx="61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رابط مستقيم 32"/>
          <p:cNvCxnSpPr/>
          <p:nvPr/>
        </p:nvCxnSpPr>
        <p:spPr>
          <a:xfrm rot="10800000" flipV="1">
            <a:off x="5900294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6486312" y="517254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7359214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مجموعة 5"/>
          <p:cNvGrpSpPr/>
          <p:nvPr/>
        </p:nvGrpSpPr>
        <p:grpSpPr>
          <a:xfrm>
            <a:off x="6558882" y="5641319"/>
            <a:ext cx="858388" cy="930953"/>
            <a:chOff x="4793005" y="3786190"/>
            <a:chExt cx="429194" cy="930953"/>
          </a:xfrm>
        </p:grpSpPr>
        <p:sp>
          <p:nvSpPr>
            <p:cNvPr id="36" name="مربع نص 35"/>
            <p:cNvSpPr txBox="1"/>
            <p:nvPr/>
          </p:nvSpPr>
          <p:spPr>
            <a:xfrm>
              <a:off x="4793005" y="3786190"/>
              <a:ext cx="42193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 × 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793005" y="4286256"/>
              <a:ext cx="42919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 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رابط مستقيم 37"/>
            <p:cNvCxnSpPr/>
            <p:nvPr/>
          </p:nvCxnSpPr>
          <p:spPr>
            <a:xfrm rot="10800000">
              <a:off x="4856730" y="4214818"/>
              <a:ext cx="30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مربع نص 38"/>
          <p:cNvSpPr txBox="1"/>
          <p:nvPr/>
        </p:nvSpPr>
        <p:spPr>
          <a:xfrm>
            <a:off x="6201692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مجموعة 5"/>
          <p:cNvGrpSpPr/>
          <p:nvPr/>
        </p:nvGrpSpPr>
        <p:grpSpPr>
          <a:xfrm>
            <a:off x="4844370" y="5641319"/>
            <a:ext cx="1428760" cy="930953"/>
            <a:chOff x="4507819" y="3786190"/>
            <a:chExt cx="714380" cy="930953"/>
          </a:xfrm>
        </p:grpSpPr>
        <p:sp>
          <p:nvSpPr>
            <p:cNvPr id="41" name="مربع نص 40"/>
            <p:cNvSpPr txBox="1"/>
            <p:nvPr/>
          </p:nvSpPr>
          <p:spPr>
            <a:xfrm>
              <a:off x="4507819" y="3786190"/>
              <a:ext cx="707123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936447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رابط مستقيم 42"/>
            <p:cNvCxnSpPr/>
            <p:nvPr/>
          </p:nvCxnSpPr>
          <p:spPr>
            <a:xfrm rot="10800000">
              <a:off x="5000730" y="4214818"/>
              <a:ext cx="16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مربع نص 43"/>
          <p:cNvSpPr txBox="1"/>
          <p:nvPr/>
        </p:nvSpPr>
        <p:spPr>
          <a:xfrm>
            <a:off x="5372332" y="58556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915808" y="5855633"/>
            <a:ext cx="5715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942958"/>
            <a:ext cx="8429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مربع نص 46"/>
          <p:cNvSpPr txBox="1"/>
          <p:nvPr/>
        </p:nvSpPr>
        <p:spPr>
          <a:xfrm>
            <a:off x="2129148" y="2183071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" name="مجموعة 10"/>
          <p:cNvGrpSpPr/>
          <p:nvPr/>
        </p:nvGrpSpPr>
        <p:grpSpPr>
          <a:xfrm>
            <a:off x="2414900" y="1997333"/>
            <a:ext cx="1000132" cy="759503"/>
            <a:chOff x="3714742" y="2428868"/>
            <a:chExt cx="1000132" cy="759503"/>
          </a:xfrm>
        </p:grpSpPr>
        <p:sp>
          <p:nvSpPr>
            <p:cNvPr id="49" name="مربع نص 48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مربع نص 53"/>
          <p:cNvSpPr txBox="1"/>
          <p:nvPr/>
        </p:nvSpPr>
        <p:spPr>
          <a:xfrm>
            <a:off x="1314754" y="146869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حل آخر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55" name="قوس متوسط أيمن 54"/>
          <p:cNvSpPr/>
          <p:nvPr/>
        </p:nvSpPr>
        <p:spPr>
          <a:xfrm>
            <a:off x="3272156" y="1685264"/>
            <a:ext cx="216000" cy="2772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قوس متوسط أيمن 55"/>
          <p:cNvSpPr/>
          <p:nvPr/>
        </p:nvSpPr>
        <p:spPr>
          <a:xfrm flipH="1">
            <a:off x="627264" y="1685264"/>
            <a:ext cx="216000" cy="2772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5" name="مجموعة 5"/>
          <p:cNvGrpSpPr/>
          <p:nvPr/>
        </p:nvGrpSpPr>
        <p:grpSpPr>
          <a:xfrm>
            <a:off x="1214414" y="1983467"/>
            <a:ext cx="1000132" cy="930953"/>
            <a:chOff x="4707619" y="3786190"/>
            <a:chExt cx="500066" cy="93095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4707619" y="3786190"/>
              <a:ext cx="46407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 × 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4722699" y="4286256"/>
              <a:ext cx="48498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0" name="رابط مستقيم 69"/>
            <p:cNvCxnSpPr/>
            <p:nvPr/>
          </p:nvCxnSpPr>
          <p:spPr>
            <a:xfrm rot="10800000">
              <a:off x="4766730" y="4214818"/>
              <a:ext cx="39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مربع نص 70"/>
          <p:cNvSpPr txBox="1"/>
          <p:nvPr/>
        </p:nvSpPr>
        <p:spPr>
          <a:xfrm>
            <a:off x="2127462" y="3071810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9" name="مجموعة 5"/>
          <p:cNvGrpSpPr/>
          <p:nvPr/>
        </p:nvGrpSpPr>
        <p:grpSpPr>
          <a:xfrm>
            <a:off x="1643042" y="2857496"/>
            <a:ext cx="571504" cy="930953"/>
            <a:chOff x="4936447" y="3786190"/>
            <a:chExt cx="285752" cy="930953"/>
          </a:xfrm>
        </p:grpSpPr>
        <p:sp>
          <p:nvSpPr>
            <p:cNvPr id="73" name="مربع نص 72"/>
            <p:cNvSpPr txBox="1"/>
            <p:nvPr/>
          </p:nvSpPr>
          <p:spPr>
            <a:xfrm>
              <a:off x="4944270" y="3786190"/>
              <a:ext cx="27067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4" name="مربع نص 73"/>
            <p:cNvSpPr txBox="1"/>
            <p:nvPr/>
          </p:nvSpPr>
          <p:spPr>
            <a:xfrm>
              <a:off x="4936447" y="4286256"/>
              <a:ext cx="28575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5" name="رابط مستقيم 74"/>
            <p:cNvCxnSpPr/>
            <p:nvPr/>
          </p:nvCxnSpPr>
          <p:spPr>
            <a:xfrm rot="10800000">
              <a:off x="5000730" y="4214818"/>
              <a:ext cx="16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مربع نص 75"/>
          <p:cNvSpPr txBox="1"/>
          <p:nvPr/>
        </p:nvSpPr>
        <p:spPr>
          <a:xfrm>
            <a:off x="2128594" y="385536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1643042" y="3857628"/>
            <a:ext cx="50006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928670"/>
            <a:ext cx="635143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2" grpId="0"/>
      <p:bldP spid="39" grpId="0"/>
      <p:bldP spid="44" grpId="0"/>
      <p:bldP spid="45" grpId="0"/>
      <p:bldP spid="47" grpId="0"/>
      <p:bldP spid="54" grpId="0"/>
      <p:bldP spid="55" grpId="0" animBg="1"/>
      <p:bldP spid="56" grpId="0" animBg="1"/>
      <p:bldP spid="71" grpId="0"/>
      <p:bldP spid="76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571472" y="714356"/>
            <a:ext cx="7429552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تحقق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500958" y="3853108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715272" y="3667370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مربع نص 23"/>
          <p:cNvSpPr txBox="1"/>
          <p:nvPr/>
        </p:nvSpPr>
        <p:spPr>
          <a:xfrm>
            <a:off x="7500958" y="4638928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715008" y="3855369"/>
            <a:ext cx="192882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9 × 8 × 7 × 6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69961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مربع نص 59"/>
          <p:cNvSpPr txBox="1"/>
          <p:nvPr/>
        </p:nvSpPr>
        <p:spPr>
          <a:xfrm>
            <a:off x="5929322" y="4641187"/>
            <a:ext cx="164307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smtClean="0">
                <a:solidFill>
                  <a:schemeClr val="accent1">
                    <a:lumMod val="75000"/>
                  </a:schemeClr>
                </a:solidFill>
              </a:rPr>
              <a:t>3024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4" name="مجموعة 113"/>
          <p:cNvGrpSpPr/>
          <p:nvPr/>
        </p:nvGrpSpPr>
        <p:grpSpPr>
          <a:xfrm>
            <a:off x="5783074" y="1871878"/>
            <a:ext cx="2860892" cy="3485948"/>
            <a:chOff x="5783074" y="1871878"/>
            <a:chExt cx="2860892" cy="3485948"/>
          </a:xfrm>
        </p:grpSpPr>
        <p:sp>
          <p:nvSpPr>
            <p:cNvPr id="61" name="قوس متوسط أيمن 60"/>
            <p:cNvSpPr/>
            <p:nvPr/>
          </p:nvSpPr>
          <p:spPr>
            <a:xfrm>
              <a:off x="8427966" y="2585826"/>
              <a:ext cx="216000" cy="2772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2" name="قوس متوسط أيمن 61"/>
            <p:cNvSpPr/>
            <p:nvPr/>
          </p:nvSpPr>
          <p:spPr>
            <a:xfrm flipH="1">
              <a:off x="5783074" y="2585826"/>
              <a:ext cx="216000" cy="2772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6000760" y="1871878"/>
              <a:ext cx="2400996" cy="14142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بكم طريقة يمكن لأعضاء مجلس الإدارة اختيار الأعضاء الذين يشغلون هذه المراكز ؟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4" name="مربع نص 63"/>
          <p:cNvSpPr txBox="1"/>
          <p:nvPr/>
        </p:nvSpPr>
        <p:spPr>
          <a:xfrm>
            <a:off x="3714744" y="347186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5" name="مجموعة 10"/>
          <p:cNvGrpSpPr/>
          <p:nvPr/>
        </p:nvGrpSpPr>
        <p:grpSpPr>
          <a:xfrm>
            <a:off x="3929058" y="3286124"/>
            <a:ext cx="1000132" cy="759503"/>
            <a:chOff x="3714742" y="2428868"/>
            <a:chExt cx="1000132" cy="759503"/>
          </a:xfrm>
        </p:grpSpPr>
        <p:sp>
          <p:nvSpPr>
            <p:cNvPr id="66" name="مربع نص 65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9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79" name="مربع نص 78"/>
          <p:cNvSpPr txBox="1"/>
          <p:nvPr/>
        </p:nvSpPr>
        <p:spPr>
          <a:xfrm>
            <a:off x="2714612" y="3474123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9 × 8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5" name="مجموعة 114"/>
          <p:cNvGrpSpPr/>
          <p:nvPr/>
        </p:nvGrpSpPr>
        <p:grpSpPr>
          <a:xfrm>
            <a:off x="500034" y="1857796"/>
            <a:ext cx="4786346" cy="4709948"/>
            <a:chOff x="500034" y="1857796"/>
            <a:chExt cx="4786346" cy="4709948"/>
          </a:xfrm>
        </p:grpSpPr>
        <p:sp>
          <p:nvSpPr>
            <p:cNvPr id="81" name="قوس متوسط أيمن 80"/>
            <p:cNvSpPr/>
            <p:nvPr/>
          </p:nvSpPr>
          <p:spPr>
            <a:xfrm>
              <a:off x="5070380" y="2571744"/>
              <a:ext cx="216000" cy="3996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2" name="قوس متوسط أيمن 81"/>
            <p:cNvSpPr/>
            <p:nvPr/>
          </p:nvSpPr>
          <p:spPr>
            <a:xfrm flipH="1">
              <a:off x="500034" y="2571744"/>
              <a:ext cx="216000" cy="3996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14348" y="1857796"/>
              <a:ext cx="4329822" cy="9997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إذا تم الاختيار عشوائيا ، فما احتمال أن يختار فهد أو سطام لمركز الرئيس أو نائب الرئيس؟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1714480" y="3473691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72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642910" y="3000372"/>
            <a:ext cx="450059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طرق اختيار رئيس أو نائبه من 9 مرشحين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4714876" y="3426741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مربع نص 86"/>
          <p:cNvSpPr txBox="1"/>
          <p:nvPr/>
        </p:nvSpPr>
        <p:spPr>
          <a:xfrm>
            <a:off x="3714744" y="4517117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8" name="مجموعة 10"/>
          <p:cNvGrpSpPr/>
          <p:nvPr/>
        </p:nvGrpSpPr>
        <p:grpSpPr>
          <a:xfrm>
            <a:off x="3929058" y="4331379"/>
            <a:ext cx="1000132" cy="759503"/>
            <a:chOff x="3714742" y="2428868"/>
            <a:chExt cx="1000132" cy="759503"/>
          </a:xfrm>
        </p:grpSpPr>
        <p:sp>
          <p:nvSpPr>
            <p:cNvPr id="89" name="مربع نص 88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0" name="مربع نص 89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1" name="مربع نص 90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92" name="مربع نص 91"/>
          <p:cNvSpPr txBox="1"/>
          <p:nvPr/>
        </p:nvSpPr>
        <p:spPr>
          <a:xfrm>
            <a:off x="2714612" y="4519378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7 × 6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مربع نص 92"/>
          <p:cNvSpPr txBox="1"/>
          <p:nvPr/>
        </p:nvSpPr>
        <p:spPr>
          <a:xfrm>
            <a:off x="1714480" y="4518946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42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مربع نص 93"/>
          <p:cNvSpPr txBox="1"/>
          <p:nvPr/>
        </p:nvSpPr>
        <p:spPr>
          <a:xfrm>
            <a:off x="642910" y="4000504"/>
            <a:ext cx="450059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طرق اختيار عضوين بدون فهد </a:t>
            </a:r>
            <a:r>
              <a:rPr lang="ar-SA" sz="2200" b="1" dirty="0" err="1" smtClean="0">
                <a:solidFill>
                  <a:schemeClr val="accent1">
                    <a:lumMod val="75000"/>
                  </a:schemeClr>
                </a:solidFill>
              </a:rPr>
              <a:t>و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سطام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5" name="مربع نص 94"/>
          <p:cNvSpPr txBox="1"/>
          <p:nvPr/>
        </p:nvSpPr>
        <p:spPr>
          <a:xfrm>
            <a:off x="4714876" y="4471996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مربع نص 95"/>
          <p:cNvSpPr txBox="1"/>
          <p:nvPr/>
        </p:nvSpPr>
        <p:spPr>
          <a:xfrm>
            <a:off x="1500166" y="5000636"/>
            <a:ext cx="364333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طرق اختيار فهد أو سطام فقط 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3357554" y="5446037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72 ــ 42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2428860" y="5456728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30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مربع نص 98"/>
          <p:cNvSpPr txBox="1"/>
          <p:nvPr/>
        </p:nvSpPr>
        <p:spPr>
          <a:xfrm>
            <a:off x="4714876" y="5453320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مربع نص 99"/>
          <p:cNvSpPr txBox="1"/>
          <p:nvPr/>
        </p:nvSpPr>
        <p:spPr>
          <a:xfrm>
            <a:off x="2928926" y="6061515"/>
            <a:ext cx="221457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ح ( فهد أو سطام )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مربع نص 100"/>
          <p:cNvSpPr txBox="1"/>
          <p:nvPr/>
        </p:nvSpPr>
        <p:spPr>
          <a:xfrm>
            <a:off x="371672" y="6115748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41,7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٪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7" name="مجموعة 106"/>
          <p:cNvGrpSpPr/>
          <p:nvPr/>
        </p:nvGrpSpPr>
        <p:grpSpPr>
          <a:xfrm>
            <a:off x="2200032" y="5929330"/>
            <a:ext cx="857256" cy="761308"/>
            <a:chOff x="5929322" y="5212691"/>
            <a:chExt cx="857256" cy="761308"/>
          </a:xfrm>
        </p:grpSpPr>
        <p:grpSp>
          <p:nvGrpSpPr>
            <p:cNvPr id="102" name="مجموعة 5"/>
            <p:cNvGrpSpPr/>
            <p:nvPr/>
          </p:nvGrpSpPr>
          <p:grpSpPr>
            <a:xfrm>
              <a:off x="6215074" y="5212691"/>
              <a:ext cx="571504" cy="761308"/>
              <a:chOff x="4936447" y="3855369"/>
              <a:chExt cx="285752" cy="761308"/>
            </a:xfrm>
          </p:grpSpPr>
          <p:sp>
            <p:nvSpPr>
              <p:cNvPr id="103" name="مربع نص 102"/>
              <p:cNvSpPr txBox="1"/>
              <p:nvPr/>
            </p:nvSpPr>
            <p:spPr>
              <a:xfrm>
                <a:off x="4944270" y="3855369"/>
                <a:ext cx="27067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30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4" name="مربع نص 103"/>
              <p:cNvSpPr txBox="1"/>
              <p:nvPr/>
            </p:nvSpPr>
            <p:spPr>
              <a:xfrm>
                <a:off x="4936447" y="4185790"/>
                <a:ext cx="28575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72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5" name="رابط مستقيم 104"/>
              <p:cNvCxnSpPr/>
              <p:nvPr/>
            </p:nvCxnSpPr>
            <p:spPr>
              <a:xfrm rot="10800000">
                <a:off x="5000730" y="4214818"/>
                <a:ext cx="16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مربع نص 105"/>
            <p:cNvSpPr txBox="1"/>
            <p:nvPr/>
          </p:nvSpPr>
          <p:spPr>
            <a:xfrm>
              <a:off x="5929322" y="5372340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8" name="مجموعة 107"/>
          <p:cNvGrpSpPr/>
          <p:nvPr/>
        </p:nvGrpSpPr>
        <p:grpSpPr>
          <a:xfrm>
            <a:off x="1443242" y="5943844"/>
            <a:ext cx="857256" cy="761308"/>
            <a:chOff x="5929322" y="5212691"/>
            <a:chExt cx="857256" cy="761308"/>
          </a:xfrm>
        </p:grpSpPr>
        <p:grpSp>
          <p:nvGrpSpPr>
            <p:cNvPr id="109" name="مجموعة 5"/>
            <p:cNvGrpSpPr/>
            <p:nvPr/>
          </p:nvGrpSpPr>
          <p:grpSpPr>
            <a:xfrm>
              <a:off x="6215074" y="5212691"/>
              <a:ext cx="571504" cy="761308"/>
              <a:chOff x="4936447" y="3855369"/>
              <a:chExt cx="285752" cy="761308"/>
            </a:xfrm>
          </p:grpSpPr>
          <p:sp>
            <p:nvSpPr>
              <p:cNvPr id="111" name="مربع نص 110"/>
              <p:cNvSpPr txBox="1"/>
              <p:nvPr/>
            </p:nvSpPr>
            <p:spPr>
              <a:xfrm>
                <a:off x="4944270" y="3855369"/>
                <a:ext cx="27067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5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2" name="مربع نص 111"/>
              <p:cNvSpPr txBox="1"/>
              <p:nvPr/>
            </p:nvSpPr>
            <p:spPr>
              <a:xfrm>
                <a:off x="4936447" y="4185790"/>
                <a:ext cx="28575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12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3" name="رابط مستقيم 112"/>
              <p:cNvCxnSpPr/>
              <p:nvPr/>
            </p:nvCxnSpPr>
            <p:spPr>
              <a:xfrm rot="10800000">
                <a:off x="5000730" y="4214818"/>
                <a:ext cx="16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مربع نص 109"/>
            <p:cNvSpPr txBox="1"/>
            <p:nvPr/>
          </p:nvSpPr>
          <p:spPr>
            <a:xfrm>
              <a:off x="5929322" y="5372340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24" grpId="0"/>
      <p:bldP spid="45" grpId="0"/>
      <p:bldP spid="60" grpId="0"/>
      <p:bldP spid="64" grpId="0"/>
      <p:bldP spid="79" grpId="0"/>
      <p:bldP spid="84" grpId="0"/>
      <p:bldP spid="85" grpId="0"/>
      <p:bldP spid="86" grpId="0"/>
      <p:bldP spid="87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571472" y="714356"/>
            <a:ext cx="7429552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200" b="1" dirty="0" smtClean="0">
                <a:solidFill>
                  <a:schemeClr val="accent4">
                    <a:lumMod val="75000"/>
                  </a:schemeClr>
                </a:solidFill>
              </a:rPr>
              <a:t>يعرض أحد مصانع المثلجات 5 أنواع مختلفة من الشوكولاته و 4 أنواع مختلفة </a:t>
            </a:r>
            <a:r>
              <a:rPr lang="ar-SA" sz="2200" b="1" dirty="0" smtClean="0">
                <a:solidFill>
                  <a:schemeClr val="accent4">
                    <a:lumMod val="75000"/>
                  </a:schemeClr>
                </a:solidFill>
              </a:rPr>
              <a:t>بطعم الفراولة و6 أنواع بطعم التوت .</a:t>
            </a:r>
            <a:endParaRPr lang="ar-SA" sz="2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10"/>
          <p:cNvGrpSpPr/>
          <p:nvPr/>
        </p:nvGrpSpPr>
        <p:grpSpPr>
          <a:xfrm>
            <a:off x="7715272" y="3453056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مجموعة 113"/>
          <p:cNvGrpSpPr/>
          <p:nvPr/>
        </p:nvGrpSpPr>
        <p:grpSpPr>
          <a:xfrm>
            <a:off x="5783074" y="1871878"/>
            <a:ext cx="2860892" cy="2873948"/>
            <a:chOff x="5783074" y="1871878"/>
            <a:chExt cx="2860892" cy="2873948"/>
          </a:xfrm>
        </p:grpSpPr>
        <p:sp>
          <p:nvSpPr>
            <p:cNvPr id="61" name="قوس متوسط أيمن 60"/>
            <p:cNvSpPr/>
            <p:nvPr/>
          </p:nvSpPr>
          <p:spPr>
            <a:xfrm>
              <a:off x="8427966" y="2585826"/>
              <a:ext cx="216000" cy="2160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2" name="قوس متوسط أيمن 61"/>
            <p:cNvSpPr/>
            <p:nvPr/>
          </p:nvSpPr>
          <p:spPr>
            <a:xfrm flipH="1">
              <a:off x="5783074" y="2585826"/>
              <a:ext cx="216000" cy="2160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6000760" y="1871878"/>
              <a:ext cx="2400996" cy="14142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بكم طريقة يمكن أن يختار أحد الزبائن 3 أنواع مختلفة من المثلجات ؟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مجموعة 114"/>
          <p:cNvGrpSpPr/>
          <p:nvPr/>
        </p:nvGrpSpPr>
        <p:grpSpPr>
          <a:xfrm>
            <a:off x="500034" y="1857796"/>
            <a:ext cx="4786346" cy="4709948"/>
            <a:chOff x="500034" y="1857796"/>
            <a:chExt cx="4786346" cy="4709948"/>
          </a:xfrm>
        </p:grpSpPr>
        <p:sp>
          <p:nvSpPr>
            <p:cNvPr id="81" name="قوس متوسط أيمن 80"/>
            <p:cNvSpPr/>
            <p:nvPr/>
          </p:nvSpPr>
          <p:spPr>
            <a:xfrm>
              <a:off x="5070380" y="2571744"/>
              <a:ext cx="216000" cy="3996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2" name="قوس متوسط أيمن 81"/>
            <p:cNvSpPr/>
            <p:nvPr/>
          </p:nvSpPr>
          <p:spPr>
            <a:xfrm flipH="1">
              <a:off x="500034" y="2571744"/>
              <a:ext cx="216000" cy="3996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14348" y="1857796"/>
              <a:ext cx="4329822" cy="9997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إذا تم الاختيار عشوائيا ، فما احتمال أن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تكون الأنواع الثلاثة بطعم الشوكولاتة ؟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0" name="مربع نص 99"/>
          <p:cNvSpPr txBox="1"/>
          <p:nvPr/>
        </p:nvSpPr>
        <p:spPr>
          <a:xfrm>
            <a:off x="2928926" y="5061383"/>
            <a:ext cx="221457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ح ( 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الأنواع الثلاثة بطعم الشوكولاتة ) 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مربع نص 100"/>
          <p:cNvSpPr txBox="1"/>
          <p:nvPr/>
        </p:nvSpPr>
        <p:spPr>
          <a:xfrm>
            <a:off x="357158" y="5443778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2,2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  <a:latin typeface="Tahoma"/>
                <a:cs typeface="Tahoma"/>
              </a:rPr>
              <a:t>٪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مجموعة 106"/>
          <p:cNvGrpSpPr/>
          <p:nvPr/>
        </p:nvGrpSpPr>
        <p:grpSpPr>
          <a:xfrm>
            <a:off x="2143108" y="5257360"/>
            <a:ext cx="942076" cy="761308"/>
            <a:chOff x="5844502" y="5212691"/>
            <a:chExt cx="942076" cy="761308"/>
          </a:xfrm>
        </p:grpSpPr>
        <p:grpSp>
          <p:nvGrpSpPr>
            <p:cNvPr id="15" name="مجموعة 5"/>
            <p:cNvGrpSpPr/>
            <p:nvPr/>
          </p:nvGrpSpPr>
          <p:grpSpPr>
            <a:xfrm>
              <a:off x="6130254" y="5212691"/>
              <a:ext cx="656324" cy="761308"/>
              <a:chOff x="4894037" y="3855369"/>
              <a:chExt cx="328162" cy="761308"/>
            </a:xfrm>
          </p:grpSpPr>
          <p:sp>
            <p:nvSpPr>
              <p:cNvPr id="103" name="مربع نص 102"/>
              <p:cNvSpPr txBox="1"/>
              <p:nvPr/>
            </p:nvSpPr>
            <p:spPr>
              <a:xfrm>
                <a:off x="4929756" y="3855369"/>
                <a:ext cx="27067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10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4" name="مربع نص 103"/>
              <p:cNvSpPr txBox="1"/>
              <p:nvPr/>
            </p:nvSpPr>
            <p:spPr>
              <a:xfrm>
                <a:off x="4894037" y="4185790"/>
                <a:ext cx="32816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455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5" name="رابط مستقيم 104"/>
              <p:cNvCxnSpPr/>
              <p:nvPr/>
            </p:nvCxnSpPr>
            <p:spPr>
              <a:xfrm rot="10800000">
                <a:off x="4971046" y="4214818"/>
                <a:ext cx="216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مربع نص 105"/>
            <p:cNvSpPr txBox="1"/>
            <p:nvPr/>
          </p:nvSpPr>
          <p:spPr>
            <a:xfrm>
              <a:off x="5844502" y="5372340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مجموعة 107"/>
          <p:cNvGrpSpPr/>
          <p:nvPr/>
        </p:nvGrpSpPr>
        <p:grpSpPr>
          <a:xfrm>
            <a:off x="1428728" y="5271874"/>
            <a:ext cx="857256" cy="761308"/>
            <a:chOff x="5929322" y="5212691"/>
            <a:chExt cx="857256" cy="761308"/>
          </a:xfrm>
        </p:grpSpPr>
        <p:grpSp>
          <p:nvGrpSpPr>
            <p:cNvPr id="17" name="مجموعة 5"/>
            <p:cNvGrpSpPr/>
            <p:nvPr/>
          </p:nvGrpSpPr>
          <p:grpSpPr>
            <a:xfrm>
              <a:off x="6215074" y="5212691"/>
              <a:ext cx="571504" cy="761308"/>
              <a:chOff x="4936447" y="3855369"/>
              <a:chExt cx="285752" cy="761308"/>
            </a:xfrm>
          </p:grpSpPr>
          <p:sp>
            <p:nvSpPr>
              <p:cNvPr id="111" name="مربع نص 110"/>
              <p:cNvSpPr txBox="1"/>
              <p:nvPr/>
            </p:nvSpPr>
            <p:spPr>
              <a:xfrm>
                <a:off x="4944270" y="3855369"/>
                <a:ext cx="27067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2" name="مربع نص 111"/>
              <p:cNvSpPr txBox="1"/>
              <p:nvPr/>
            </p:nvSpPr>
            <p:spPr>
              <a:xfrm>
                <a:off x="4936447" y="4185790"/>
                <a:ext cx="285752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91</a:t>
                </a:r>
                <a:endParaRPr lang="ar-SA" sz="2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13" name="رابط مستقيم 112"/>
              <p:cNvCxnSpPr/>
              <p:nvPr/>
            </p:nvCxnSpPr>
            <p:spPr>
              <a:xfrm rot="10800000">
                <a:off x="5000730" y="4214818"/>
                <a:ext cx="1620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مربع نص 109"/>
            <p:cNvSpPr txBox="1"/>
            <p:nvPr/>
          </p:nvSpPr>
          <p:spPr>
            <a:xfrm>
              <a:off x="5929322" y="5372340"/>
              <a:ext cx="4286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=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مربع نص 57"/>
          <p:cNvSpPr txBox="1"/>
          <p:nvPr/>
        </p:nvSpPr>
        <p:spPr>
          <a:xfrm>
            <a:off x="7572396" y="3557166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9" name="مجموعة 5"/>
          <p:cNvGrpSpPr/>
          <p:nvPr/>
        </p:nvGrpSpPr>
        <p:grpSpPr>
          <a:xfrm>
            <a:off x="5804898" y="3357562"/>
            <a:ext cx="1767498" cy="930953"/>
            <a:chOff x="4559049" y="3786190"/>
            <a:chExt cx="612638" cy="930953"/>
          </a:xfrm>
        </p:grpSpPr>
        <p:sp>
          <p:nvSpPr>
            <p:cNvPr id="65" name="مربع نص 64"/>
            <p:cNvSpPr txBox="1"/>
            <p:nvPr/>
          </p:nvSpPr>
          <p:spPr>
            <a:xfrm>
              <a:off x="4559049" y="3786190"/>
              <a:ext cx="61263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×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14 × 13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8" name="مربع نص 67"/>
            <p:cNvSpPr txBox="1"/>
            <p:nvPr/>
          </p:nvSpPr>
          <p:spPr>
            <a:xfrm>
              <a:off x="4648032" y="4286256"/>
              <a:ext cx="48498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×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9" name="رابط مستقيم 68"/>
            <p:cNvCxnSpPr/>
            <p:nvPr/>
          </p:nvCxnSpPr>
          <p:spPr>
            <a:xfrm rot="10800000">
              <a:off x="4613693" y="4214818"/>
              <a:ext cx="549035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مربع نص 75"/>
          <p:cNvSpPr txBox="1"/>
          <p:nvPr/>
        </p:nvSpPr>
        <p:spPr>
          <a:xfrm>
            <a:off x="7572396" y="442913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6215628" y="4431391"/>
            <a:ext cx="137128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455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8" name="مجموعة 113"/>
          <p:cNvGrpSpPr/>
          <p:nvPr/>
        </p:nvGrpSpPr>
        <p:grpSpPr>
          <a:xfrm>
            <a:off x="5783074" y="5185458"/>
            <a:ext cx="2860892" cy="1357786"/>
            <a:chOff x="5783074" y="2200040"/>
            <a:chExt cx="2860892" cy="1357786"/>
          </a:xfrm>
        </p:grpSpPr>
        <p:sp>
          <p:nvSpPr>
            <p:cNvPr id="80" name="قوس متوسط أيمن 79"/>
            <p:cNvSpPr/>
            <p:nvPr/>
          </p:nvSpPr>
          <p:spPr>
            <a:xfrm>
              <a:off x="8427966" y="2585826"/>
              <a:ext cx="216000" cy="972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8" name="قوس متوسط أيمن 87"/>
            <p:cNvSpPr/>
            <p:nvPr/>
          </p:nvSpPr>
          <p:spPr>
            <a:xfrm flipH="1">
              <a:off x="5783074" y="2585826"/>
              <a:ext cx="216000" cy="972000"/>
            </a:xfrm>
            <a:prstGeom prst="rightBracket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6000760" y="2200040"/>
              <a:ext cx="2400996" cy="7572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هل تتضمن عملية الاختيار تباديل أم توافيق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7" name="مربع نص 106"/>
          <p:cNvSpPr txBox="1"/>
          <p:nvPr/>
        </p:nvSpPr>
        <p:spPr>
          <a:xfrm>
            <a:off x="6554932" y="6098975"/>
            <a:ext cx="137128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توافيق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8" name="مجموعة 10"/>
          <p:cNvGrpSpPr/>
          <p:nvPr/>
        </p:nvGrpSpPr>
        <p:grpSpPr>
          <a:xfrm>
            <a:off x="4143372" y="3238742"/>
            <a:ext cx="1000132" cy="759503"/>
            <a:chOff x="3714742" y="2428868"/>
            <a:chExt cx="1000132" cy="759503"/>
          </a:xfrm>
        </p:grpSpPr>
        <p:sp>
          <p:nvSpPr>
            <p:cNvPr id="109" name="مربع نص 108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ق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4" name="مربع نص 113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5" name="مربع نص 114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16" name="مربع نص 115"/>
          <p:cNvSpPr txBox="1"/>
          <p:nvPr/>
        </p:nvSpPr>
        <p:spPr>
          <a:xfrm>
            <a:off x="4000496" y="3342852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7" name="مجموعة 5"/>
          <p:cNvGrpSpPr/>
          <p:nvPr/>
        </p:nvGrpSpPr>
        <p:grpSpPr>
          <a:xfrm>
            <a:off x="2233001" y="3143248"/>
            <a:ext cx="1796525" cy="930953"/>
            <a:chOff x="4559049" y="3786190"/>
            <a:chExt cx="622699" cy="930953"/>
          </a:xfrm>
        </p:grpSpPr>
        <p:sp>
          <p:nvSpPr>
            <p:cNvPr id="118" name="مربع نص 117"/>
            <p:cNvSpPr txBox="1"/>
            <p:nvPr/>
          </p:nvSpPr>
          <p:spPr>
            <a:xfrm>
              <a:off x="4559049" y="3786190"/>
              <a:ext cx="61263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 × 4 × 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9" name="مربع نص 118"/>
            <p:cNvSpPr txBox="1"/>
            <p:nvPr/>
          </p:nvSpPr>
          <p:spPr>
            <a:xfrm>
              <a:off x="4696762" y="4286256"/>
              <a:ext cx="48498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× </a:t>
              </a:r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0" name="رابط مستقيم 119"/>
            <p:cNvCxnSpPr/>
            <p:nvPr/>
          </p:nvCxnSpPr>
          <p:spPr>
            <a:xfrm rot="10800000">
              <a:off x="4750951" y="4214818"/>
              <a:ext cx="4117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مربع نص 120"/>
          <p:cNvSpPr txBox="1"/>
          <p:nvPr/>
        </p:nvSpPr>
        <p:spPr>
          <a:xfrm>
            <a:off x="4000496" y="4214818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" name="مربع نص 121"/>
          <p:cNvSpPr txBox="1"/>
          <p:nvPr/>
        </p:nvSpPr>
        <p:spPr>
          <a:xfrm>
            <a:off x="2700652" y="4217077"/>
            <a:ext cx="137128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10 طرق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0" grpId="0"/>
      <p:bldP spid="101" grpId="0"/>
      <p:bldP spid="77" grpId="0"/>
      <p:bldP spid="107" grpId="0"/>
      <p:bldP spid="121" grpId="0"/>
      <p:bldP spid="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1538" y="642918"/>
            <a:ext cx="778674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إذا اختار المدرب  </a:t>
            </a:r>
            <a:r>
              <a:rPr lang="ar-SA" sz="2200" b="1" dirty="0" smtClean="0">
                <a:solidFill>
                  <a:srgbClr val="FF0000"/>
                </a:solidFill>
              </a:rPr>
              <a:t>أحمد</a:t>
            </a:r>
            <a:r>
              <a:rPr lang="ar-SA" sz="2200" b="1" dirty="0" smtClean="0"/>
              <a:t>  ، </a:t>
            </a:r>
            <a:r>
              <a:rPr lang="ar-SA" sz="2200" b="1" dirty="0" smtClean="0">
                <a:solidFill>
                  <a:srgbClr val="FF0000"/>
                </a:solidFill>
              </a:rPr>
              <a:t>خالد</a:t>
            </a:r>
            <a:r>
              <a:rPr lang="ar-SA" sz="2200" b="1" dirty="0" smtClean="0"/>
              <a:t>  ، </a:t>
            </a:r>
            <a:r>
              <a:rPr lang="ar-SA" sz="2200" b="1" dirty="0" smtClean="0">
                <a:solidFill>
                  <a:srgbClr val="FF0000"/>
                </a:solidFill>
              </a:rPr>
              <a:t>صالح</a:t>
            </a:r>
            <a:r>
              <a:rPr lang="ar-SA" sz="2200" b="1" dirty="0" smtClean="0"/>
              <a:t> ، </a:t>
            </a:r>
            <a:r>
              <a:rPr lang="ar-SA" sz="2200" b="1" dirty="0" smtClean="0">
                <a:solidFill>
                  <a:srgbClr val="FF0000"/>
                </a:solidFill>
              </a:rPr>
              <a:t>فهد</a:t>
            </a:r>
            <a:r>
              <a:rPr lang="ar-SA" sz="2200" b="1" dirty="0" smtClean="0"/>
              <a:t>  لتنفيذ ركلات الترجيح الأربع الأولى </a:t>
            </a:r>
            <a:endParaRPr lang="ar-SA" sz="220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4386262" y="2100252"/>
            <a:ext cx="2043126" cy="571504"/>
            <a:chOff x="5172080" y="4000504"/>
            <a:chExt cx="2043126" cy="571504"/>
          </a:xfrm>
        </p:grpSpPr>
        <p:sp>
          <p:nvSpPr>
            <p:cNvPr id="4" name="مستطيل مستدير الزوايا 3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الأولى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" name="مستطيل مستدير الزوايا 5"/>
          <p:cNvSpPr/>
          <p:nvPr/>
        </p:nvSpPr>
        <p:spPr>
          <a:xfrm>
            <a:off x="3228966" y="2114540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أحمد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4371974" y="2800344"/>
            <a:ext cx="2043126" cy="571504"/>
            <a:chOff x="5172080" y="4000504"/>
            <a:chExt cx="2043126" cy="571504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الثانية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مثلث متساوي الساقين 8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14678" y="2814632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خالد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4386262" y="3457574"/>
            <a:ext cx="2043126" cy="571504"/>
            <a:chOff x="5172080" y="4000504"/>
            <a:chExt cx="2043126" cy="571504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الثالثة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مثلث متساوي الساقين 12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4" name="مستطيل مستدير الزوايا 13"/>
          <p:cNvSpPr/>
          <p:nvPr/>
        </p:nvSpPr>
        <p:spPr>
          <a:xfrm>
            <a:off x="3228966" y="3471862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صالح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371974" y="4157666"/>
            <a:ext cx="2043126" cy="571504"/>
            <a:chOff x="5172080" y="4000504"/>
            <a:chExt cx="2043126" cy="571504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الرابعة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مثلث متساوي الساقين 16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8" name="مستطيل مستدير الزوايا 17"/>
          <p:cNvSpPr/>
          <p:nvPr/>
        </p:nvSpPr>
        <p:spPr>
          <a:xfrm>
            <a:off x="3214678" y="4171954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فهد</a:t>
            </a:r>
            <a:endParaRPr lang="ar-SA" sz="2200" b="1" dirty="0">
              <a:solidFill>
                <a:srgbClr val="FF000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مربع نص 21"/>
          <p:cNvSpPr txBox="1"/>
          <p:nvPr/>
        </p:nvSpPr>
        <p:spPr>
          <a:xfrm>
            <a:off x="2500298" y="1142984"/>
            <a:ext cx="628654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بكم طريقة يستطيع المدرب ترتيب اللاعبين لتنفيذ ركلات الترجيح ؟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6500826" y="2000240"/>
            <a:ext cx="2357454" cy="2786082"/>
            <a:chOff x="2000232" y="3143248"/>
            <a:chExt cx="2357454" cy="2786082"/>
          </a:xfrm>
        </p:grpSpPr>
        <p:sp>
          <p:nvSpPr>
            <p:cNvPr id="23" name="قوس كبير أيمن 22"/>
            <p:cNvSpPr/>
            <p:nvPr/>
          </p:nvSpPr>
          <p:spPr>
            <a:xfrm>
              <a:off x="2000232" y="3143248"/>
              <a:ext cx="214314" cy="2786082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2" name="مجموعة 31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30" name="مستطيل مستدير الزوايا 29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أحمد</a:t>
                </a:r>
              </a:p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4 خيارات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مثلث متساوي الساقين 30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34" name="مجموعة 33"/>
          <p:cNvGrpSpPr/>
          <p:nvPr/>
        </p:nvGrpSpPr>
        <p:grpSpPr>
          <a:xfrm>
            <a:off x="6500826" y="3415632"/>
            <a:ext cx="2357454" cy="2000264"/>
            <a:chOff x="2000232" y="3529014"/>
            <a:chExt cx="2357454" cy="2000264"/>
          </a:xfrm>
        </p:grpSpPr>
        <p:sp>
          <p:nvSpPr>
            <p:cNvPr id="35" name="قوس كبير أيمن 34"/>
            <p:cNvSpPr/>
            <p:nvPr/>
          </p:nvSpPr>
          <p:spPr>
            <a:xfrm>
              <a:off x="2000232" y="4202334"/>
              <a:ext cx="214314" cy="684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6" name="مجموعة 35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37" name="مستطيل مستدير الزوايا 36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فهد خيار واحد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مثلث متساوي الساقين 37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39" name="مجموعة 38"/>
          <p:cNvGrpSpPr/>
          <p:nvPr/>
        </p:nvGrpSpPr>
        <p:grpSpPr>
          <a:xfrm>
            <a:off x="6500826" y="2726896"/>
            <a:ext cx="2357454" cy="2088000"/>
            <a:chOff x="2000232" y="3484140"/>
            <a:chExt cx="2357454" cy="2088000"/>
          </a:xfrm>
        </p:grpSpPr>
        <p:sp>
          <p:nvSpPr>
            <p:cNvPr id="40" name="قوس كبير أيمن 39"/>
            <p:cNvSpPr/>
            <p:nvPr/>
          </p:nvSpPr>
          <p:spPr>
            <a:xfrm>
              <a:off x="2000232" y="3484140"/>
              <a:ext cx="214314" cy="2088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1" name="مجموعة 40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42" name="مستطيل مستدير الزوايا 41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خالد</a:t>
                </a:r>
              </a:p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3 خيارات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مثلث متساوي الساقين 42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46" name="مجموعة 45"/>
          <p:cNvGrpSpPr/>
          <p:nvPr/>
        </p:nvGrpSpPr>
        <p:grpSpPr>
          <a:xfrm>
            <a:off x="6500826" y="3086096"/>
            <a:ext cx="2357454" cy="2000264"/>
            <a:chOff x="2000232" y="3529014"/>
            <a:chExt cx="2357454" cy="2000264"/>
          </a:xfrm>
        </p:grpSpPr>
        <p:sp>
          <p:nvSpPr>
            <p:cNvPr id="47" name="قوس كبير أيمن 46"/>
            <p:cNvSpPr/>
            <p:nvPr/>
          </p:nvSpPr>
          <p:spPr>
            <a:xfrm>
              <a:off x="2000232" y="3825238"/>
              <a:ext cx="214314" cy="1404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8" name="مجموعة 47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49" name="مستطيل مستدير الزوايا 48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صالح خياران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مثلث متساوي الساقين 49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51" name="مربع نص 50"/>
          <p:cNvSpPr txBox="1"/>
          <p:nvPr/>
        </p:nvSpPr>
        <p:spPr>
          <a:xfrm>
            <a:off x="6886590" y="5529276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4957764" y="5529276"/>
            <a:ext cx="207170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4 × 3 × 2 × 1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3743318" y="5529276"/>
            <a:ext cx="13287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24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9" name="مجموعة 58"/>
          <p:cNvGrpSpPr/>
          <p:nvPr/>
        </p:nvGrpSpPr>
        <p:grpSpPr>
          <a:xfrm>
            <a:off x="785786" y="2000240"/>
            <a:ext cx="1500198" cy="1785950"/>
            <a:chOff x="1142976" y="3214686"/>
            <a:chExt cx="1500198" cy="1785950"/>
          </a:xfrm>
        </p:grpSpPr>
        <p:sp>
          <p:nvSpPr>
            <p:cNvPr id="57" name="مستطيل مستدير الزوايا 56"/>
            <p:cNvSpPr/>
            <p:nvPr/>
          </p:nvSpPr>
          <p:spPr>
            <a:xfrm>
              <a:off x="1142976" y="3214686"/>
              <a:ext cx="1500198" cy="1214446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يسمى كل من هذه التراتيب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مثلث متساوي الساقين 57"/>
            <p:cNvSpPr/>
            <p:nvPr/>
          </p:nvSpPr>
          <p:spPr>
            <a:xfrm rot="10800000">
              <a:off x="1643041" y="4500570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0" name="مستطيل مستدير الزوايا 59"/>
          <p:cNvSpPr/>
          <p:nvPr/>
        </p:nvSpPr>
        <p:spPr>
          <a:xfrm>
            <a:off x="985814" y="3929066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chemeClr val="accent3">
                    <a:lumMod val="75000"/>
                  </a:schemeClr>
                </a:solidFill>
              </a:rPr>
              <a:t>تبديلا</a:t>
            </a:r>
            <a:endParaRPr lang="ar-SA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4457698" y="6215082"/>
            <a:ext cx="397195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عناصر فضاء العينة 24 عنصرا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مستطيل مستدير الزوايا 54"/>
          <p:cNvSpPr/>
          <p:nvPr/>
        </p:nvSpPr>
        <p:spPr>
          <a:xfrm>
            <a:off x="428596" y="5072074"/>
            <a:ext cx="2357454" cy="1500198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التباديل</a:t>
            </a:r>
            <a:r>
              <a:rPr lang="ar-SA" sz="2200" b="1" dirty="0" smtClean="0">
                <a:solidFill>
                  <a:schemeClr val="tx1"/>
                </a:solidFill>
              </a:rPr>
              <a:t> هي : كتابة جميع التراتيب الممكنة للعناصر بحيث يكون </a:t>
            </a:r>
            <a:r>
              <a:rPr lang="ar-SA" sz="2200" b="1" dirty="0" smtClean="0">
                <a:solidFill>
                  <a:schemeClr val="tx1"/>
                </a:solidFill>
              </a:rPr>
              <a:t>ترتيبها</a:t>
            </a:r>
            <a:r>
              <a:rPr lang="ar-SA" sz="2200" b="1" dirty="0" smtClean="0">
                <a:solidFill>
                  <a:schemeClr val="tx1"/>
                </a:solidFill>
              </a:rPr>
              <a:t> مهما .</a:t>
            </a:r>
            <a:endParaRPr lang="ar-SA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  <p:bldP spid="14" grpId="0" animBg="1"/>
      <p:bldP spid="18" grpId="0" animBg="1"/>
      <p:bldP spid="22" grpId="0"/>
      <p:bldP spid="51" grpId="0"/>
      <p:bldP spid="52" grpId="0"/>
      <p:bldP spid="53" grpId="0"/>
      <p:bldP spid="60" grpId="0" animBg="1"/>
      <p:bldP spid="54" grpId="0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214290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3357554" y="642918"/>
            <a:ext cx="550072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يمكن كتابة العبارة  5 × 4 × 3 × 2 × 1 على الصورة :</a:t>
            </a:r>
            <a:endParaRPr lang="ar-SA" sz="22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714612" y="642918"/>
            <a:ext cx="71438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5!</a:t>
            </a:r>
            <a:endParaRPr lang="ar-SA" sz="2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596" y="642918"/>
            <a:ext cx="242889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وتقرأ مضروب العدد </a:t>
            </a:r>
            <a:r>
              <a:rPr lang="ar-SA" sz="2200" b="1" dirty="0" smtClean="0"/>
              <a:t>5</a:t>
            </a:r>
            <a:endParaRPr lang="ar-SA" sz="2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500562" y="1357298"/>
            <a:ext cx="307183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5 × 4 × 3 × 2 × 1</a:t>
            </a:r>
            <a:endParaRPr lang="ar-SA" sz="2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572396" y="1359557"/>
            <a:ext cx="78581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5!  =</a:t>
            </a:r>
            <a:endParaRPr lang="ar-SA" sz="2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500562" y="2140857"/>
            <a:ext cx="307183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6 × 5 × 4 × 3 × 2 × 1</a:t>
            </a:r>
            <a:endParaRPr lang="ar-SA" sz="22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572396" y="2143116"/>
            <a:ext cx="78581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6!  =</a:t>
            </a:r>
            <a:endParaRPr lang="ar-SA" sz="22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4810" y="2998113"/>
            <a:ext cx="335758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7 × 6 × 5 × 4 × 3 × 2 × 1</a:t>
            </a:r>
            <a:endParaRPr lang="ar-SA" sz="22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7572396" y="3000372"/>
            <a:ext cx="78581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7!  =</a:t>
            </a:r>
            <a:endParaRPr lang="ar-SA" sz="22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714612" y="4424614"/>
            <a:ext cx="485778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( ن ــ 1 ) ( ن ــ 2 ) ( ن ــ 3 ) × ....... × 1</a:t>
            </a:r>
            <a:endParaRPr lang="ar-SA" sz="22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572396" y="4426873"/>
            <a:ext cx="78581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ن!  =</a:t>
            </a:r>
            <a:endParaRPr lang="ar-SA" sz="22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785786" y="4429132"/>
            <a:ext cx="135732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ن  ≥  1</a:t>
            </a:r>
            <a:endParaRPr lang="ar-SA" sz="22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8072462" y="3314698"/>
            <a:ext cx="21431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...</a:t>
            </a:r>
            <a:endParaRPr lang="ar-SA" sz="2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929198"/>
            <a:ext cx="703422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دبوس زينة 1"/>
          <p:cNvSpPr/>
          <p:nvPr/>
        </p:nvSpPr>
        <p:spPr>
          <a:xfrm>
            <a:off x="928662" y="714356"/>
            <a:ext cx="7215238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دبوس زينة 2"/>
          <p:cNvSpPr/>
          <p:nvPr/>
        </p:nvSpPr>
        <p:spPr>
          <a:xfrm>
            <a:off x="8158154" y="857232"/>
            <a:ext cx="85725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مثال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214290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57232"/>
            <a:ext cx="657225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6643702" y="1928802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86248" y="1957378"/>
            <a:ext cx="250033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 × 4 × 3 × 2 × 1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986076" y="1957378"/>
            <a:ext cx="13287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120طريقة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دبوس زينة 8"/>
          <p:cNvSpPr/>
          <p:nvPr/>
        </p:nvSpPr>
        <p:spPr>
          <a:xfrm>
            <a:off x="857224" y="2786058"/>
            <a:ext cx="7215238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دبوس زينة 9"/>
          <p:cNvSpPr/>
          <p:nvPr/>
        </p:nvSpPr>
        <p:spPr>
          <a:xfrm>
            <a:off x="8072462" y="2928934"/>
            <a:ext cx="942948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تحقق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43702" y="4000504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786182" y="4029080"/>
            <a:ext cx="300039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6 × 5 × 4 × 3 × 2 × 1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571736" y="4029080"/>
            <a:ext cx="13287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720طريقة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16893"/>
            <a:ext cx="671037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دبوس زينة 14"/>
          <p:cNvSpPr/>
          <p:nvPr/>
        </p:nvSpPr>
        <p:spPr>
          <a:xfrm>
            <a:off x="842970" y="4898363"/>
            <a:ext cx="7215238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دبوس زينة 15"/>
          <p:cNvSpPr/>
          <p:nvPr/>
        </p:nvSpPr>
        <p:spPr>
          <a:xfrm>
            <a:off x="8058208" y="5041239"/>
            <a:ext cx="942948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629448" y="6143644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771928" y="6172220"/>
            <a:ext cx="300039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6 × 5 × 4 × 3 × 2 × 1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557482" y="6172220"/>
            <a:ext cx="13287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720طريقة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941644"/>
            <a:ext cx="671037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 animBg="1"/>
      <p:bldP spid="10" grpId="0" animBg="1"/>
      <p:bldP spid="12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642918"/>
            <a:ext cx="7286676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100" b="1" dirty="0" smtClean="0"/>
              <a:t>إذا اختار المدرب  </a:t>
            </a:r>
            <a:r>
              <a:rPr lang="ar-SA" sz="2100" b="1" dirty="0" smtClean="0">
                <a:solidFill>
                  <a:srgbClr val="FF0000"/>
                </a:solidFill>
              </a:rPr>
              <a:t>أحمد</a:t>
            </a:r>
            <a:r>
              <a:rPr lang="ar-SA" sz="2100" b="1" dirty="0" smtClean="0"/>
              <a:t>  ، </a:t>
            </a:r>
            <a:r>
              <a:rPr lang="ar-SA" sz="2100" b="1" dirty="0" smtClean="0">
                <a:solidFill>
                  <a:srgbClr val="FF0000"/>
                </a:solidFill>
              </a:rPr>
              <a:t>خالد</a:t>
            </a:r>
            <a:r>
              <a:rPr lang="ar-SA" sz="2100" b="1" dirty="0" smtClean="0"/>
              <a:t>  ، </a:t>
            </a:r>
            <a:r>
              <a:rPr lang="ar-SA" sz="2100" b="1" dirty="0" smtClean="0">
                <a:solidFill>
                  <a:srgbClr val="FF0000"/>
                </a:solidFill>
              </a:rPr>
              <a:t>صالح</a:t>
            </a:r>
            <a:r>
              <a:rPr lang="ar-SA" sz="2100" b="1" dirty="0" smtClean="0"/>
              <a:t>   لتنفيذ ثلاث من ركلات الترجيح الخمس</a:t>
            </a:r>
            <a:endParaRPr lang="ar-SA" sz="210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4386262" y="2071678"/>
            <a:ext cx="2043126" cy="571504"/>
            <a:chOff x="5172080" y="4000504"/>
            <a:chExt cx="2043126" cy="571504"/>
          </a:xfrm>
        </p:grpSpPr>
        <p:sp>
          <p:nvSpPr>
            <p:cNvPr id="4" name="مستطيل مستدير الزوايا 3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الأولى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" name="مستطيل مستدير الزوايا 5"/>
          <p:cNvSpPr/>
          <p:nvPr/>
        </p:nvSpPr>
        <p:spPr>
          <a:xfrm>
            <a:off x="3228966" y="2085966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أحمد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4371974" y="2771770"/>
            <a:ext cx="2043126" cy="571504"/>
            <a:chOff x="5172080" y="4000504"/>
            <a:chExt cx="2043126" cy="571504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الثانية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مثلث متساوي الساقين 8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14678" y="2786058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خالد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4386262" y="3429000"/>
            <a:ext cx="2043126" cy="571504"/>
            <a:chOff x="5172080" y="4000504"/>
            <a:chExt cx="2043126" cy="571504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الثالثة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مثلث متساوي الساقين 12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4" name="مستطيل مستدير الزوايا 13"/>
          <p:cNvSpPr/>
          <p:nvPr/>
        </p:nvSpPr>
        <p:spPr>
          <a:xfrm>
            <a:off x="3228966" y="3443288"/>
            <a:ext cx="1071570" cy="571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صالح</a:t>
            </a:r>
            <a:endParaRPr lang="ar-SA" sz="2200" b="1" dirty="0">
              <a:solidFill>
                <a:srgbClr val="FF0000"/>
              </a:solidFill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371974" y="4129092"/>
            <a:ext cx="2043126" cy="571504"/>
            <a:chOff x="5172080" y="4000504"/>
            <a:chExt cx="2043126" cy="571504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200" b="1" dirty="0" smtClean="0">
                  <a:solidFill>
                    <a:schemeClr val="tx1"/>
                  </a:solidFill>
                </a:rPr>
                <a:t>الركلة الرابعة</a:t>
              </a:r>
              <a:endParaRPr lang="ar-SA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مثلث متساوي الساقين 16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مربع نص 21"/>
          <p:cNvSpPr txBox="1"/>
          <p:nvPr/>
        </p:nvSpPr>
        <p:spPr>
          <a:xfrm>
            <a:off x="2500298" y="1214422"/>
            <a:ext cx="628654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بكم طريقة يستطيع المدرب ترتيب اللاعبين لتنفيذ ركلات الترجيح ؟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مجموعة 32"/>
          <p:cNvGrpSpPr/>
          <p:nvPr/>
        </p:nvGrpSpPr>
        <p:grpSpPr>
          <a:xfrm>
            <a:off x="6500826" y="1985954"/>
            <a:ext cx="2357454" cy="3420000"/>
            <a:chOff x="2000232" y="3143248"/>
            <a:chExt cx="2357454" cy="3420000"/>
          </a:xfrm>
        </p:grpSpPr>
        <p:sp>
          <p:nvSpPr>
            <p:cNvPr id="23" name="قوس كبير أيمن 22"/>
            <p:cNvSpPr/>
            <p:nvPr/>
          </p:nvSpPr>
          <p:spPr>
            <a:xfrm>
              <a:off x="2000232" y="3143248"/>
              <a:ext cx="214314" cy="3420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5" name="مجموعة 31"/>
            <p:cNvGrpSpPr/>
            <p:nvPr/>
          </p:nvGrpSpPr>
          <p:grpSpPr>
            <a:xfrm>
              <a:off x="2314560" y="3886202"/>
              <a:ext cx="2043126" cy="2000264"/>
              <a:chOff x="6786578" y="4357692"/>
              <a:chExt cx="2043126" cy="2000264"/>
            </a:xfrm>
          </p:grpSpPr>
          <p:sp>
            <p:nvSpPr>
              <p:cNvPr id="30" name="مستطيل مستدير الزوايا 29"/>
              <p:cNvSpPr/>
              <p:nvPr/>
            </p:nvSpPr>
            <p:spPr>
              <a:xfrm>
                <a:off x="7329506" y="4357692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أحمد</a:t>
                </a:r>
              </a:p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5 خيارات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مثلث متساوي الساقين 30"/>
              <p:cNvSpPr/>
              <p:nvPr/>
            </p:nvSpPr>
            <p:spPr>
              <a:xfrm rot="16200000">
                <a:off x="6786578" y="5072072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28" name="مجموعة 38"/>
          <p:cNvGrpSpPr/>
          <p:nvPr/>
        </p:nvGrpSpPr>
        <p:grpSpPr>
          <a:xfrm>
            <a:off x="6500826" y="2714620"/>
            <a:ext cx="2357454" cy="2700000"/>
            <a:chOff x="2000232" y="3198388"/>
            <a:chExt cx="2357454" cy="2700000"/>
          </a:xfrm>
        </p:grpSpPr>
        <p:sp>
          <p:nvSpPr>
            <p:cNvPr id="40" name="قوس كبير أيمن 39"/>
            <p:cNvSpPr/>
            <p:nvPr/>
          </p:nvSpPr>
          <p:spPr>
            <a:xfrm>
              <a:off x="2000232" y="3198388"/>
              <a:ext cx="214314" cy="2700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9" name="مجموعة 40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42" name="مستطيل مستدير الزوايا 41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خالد</a:t>
                </a:r>
              </a:p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4 خيارات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مثلث متساوي الساقين 42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32" name="مجموعة 45"/>
          <p:cNvGrpSpPr/>
          <p:nvPr/>
        </p:nvGrpSpPr>
        <p:grpSpPr>
          <a:xfrm>
            <a:off x="6500826" y="3371850"/>
            <a:ext cx="2357454" cy="2016000"/>
            <a:chOff x="2000232" y="3529014"/>
            <a:chExt cx="2357454" cy="2016000"/>
          </a:xfrm>
        </p:grpSpPr>
        <p:sp>
          <p:nvSpPr>
            <p:cNvPr id="47" name="قوس كبير أيمن 46"/>
            <p:cNvSpPr/>
            <p:nvPr/>
          </p:nvSpPr>
          <p:spPr>
            <a:xfrm>
              <a:off x="2000232" y="3529014"/>
              <a:ext cx="214314" cy="2016000"/>
            </a:xfrm>
            <a:prstGeom prst="rightBrac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3" name="مجموعة 47"/>
            <p:cNvGrpSpPr/>
            <p:nvPr/>
          </p:nvGrpSpPr>
          <p:grpSpPr>
            <a:xfrm>
              <a:off x="2314560" y="3529014"/>
              <a:ext cx="2043126" cy="2000264"/>
              <a:chOff x="6786578" y="4000504"/>
              <a:chExt cx="2043126" cy="2000264"/>
            </a:xfrm>
          </p:grpSpPr>
          <p:sp>
            <p:nvSpPr>
              <p:cNvPr id="49" name="مستطيل مستدير الزوايا 48"/>
              <p:cNvSpPr/>
              <p:nvPr/>
            </p:nvSpPr>
            <p:spPr>
              <a:xfrm>
                <a:off x="7329506" y="4000504"/>
                <a:ext cx="1500198" cy="2000264"/>
              </a:xfrm>
              <a:prstGeom prst="roundRect">
                <a:avLst/>
              </a:prstGeom>
              <a:solidFill>
                <a:schemeClr val="bg2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أمام صالح </a:t>
                </a:r>
              </a:p>
              <a:p>
                <a:pPr algn="ctr"/>
                <a:r>
                  <a:rPr lang="ar-SA" sz="2200" b="1" dirty="0" smtClean="0">
                    <a:solidFill>
                      <a:schemeClr val="tx1"/>
                    </a:solidFill>
                  </a:rPr>
                  <a:t>3 خيارات لتنفيذ ركلات الجزاء</a:t>
                </a:r>
                <a:endParaRPr lang="ar-SA" sz="2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مثلث متساوي الساقين 49"/>
              <p:cNvSpPr/>
              <p:nvPr/>
            </p:nvSpPr>
            <p:spPr>
              <a:xfrm rot="16200000">
                <a:off x="6786578" y="4757746"/>
                <a:ext cx="500066" cy="500066"/>
              </a:xfrm>
              <a:prstGeom prst="triangl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51" name="مربع نص 50"/>
          <p:cNvSpPr txBox="1"/>
          <p:nvPr/>
        </p:nvSpPr>
        <p:spPr>
          <a:xfrm>
            <a:off x="5572132" y="6143644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3643306" y="6143644"/>
            <a:ext cx="207170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 × 4 × 3 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2814624" y="6143644"/>
            <a:ext cx="132874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60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357686" y="4786322"/>
            <a:ext cx="2043126" cy="571504"/>
            <a:chOff x="5172080" y="4000504"/>
            <a:chExt cx="2043126" cy="571504"/>
          </a:xfrm>
        </p:grpSpPr>
        <p:sp>
          <p:nvSpPr>
            <p:cNvPr id="55" name="مستطيل مستدير الزوايا 54"/>
            <p:cNvSpPr/>
            <p:nvPr/>
          </p:nvSpPr>
          <p:spPr>
            <a:xfrm>
              <a:off x="5715008" y="4000504"/>
              <a:ext cx="1500198" cy="571504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2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الركلة الخامسة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مثلث متساوي الساقين 55"/>
            <p:cNvSpPr/>
            <p:nvPr/>
          </p:nvSpPr>
          <p:spPr>
            <a:xfrm rot="16200000">
              <a:off x="5172080" y="4029078"/>
              <a:ext cx="500066" cy="500066"/>
            </a:xfrm>
            <a:prstGeom prst="triangl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  <p:bldP spid="14" grpId="0" animBg="1"/>
      <p:bldP spid="22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7643834" y="1500174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أي أن :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7500958" y="2300278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057778" y="2100254"/>
            <a:ext cx="242889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 × 4 × 3 × 2 × 1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929322" y="2600320"/>
            <a:ext cx="85725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 × 1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 rot="10800000">
            <a:off x="5346458" y="2528882"/>
            <a:ext cx="2088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6072198" y="2328854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 × 4 × 3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5732" y="2714620"/>
            <a:ext cx="2143140" cy="1000132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1171550" y="3000372"/>
            <a:ext cx="121444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 × 1 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14360" y="3000372"/>
            <a:ext cx="52864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072198" y="2600320"/>
            <a:ext cx="52864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85732" y="3857628"/>
            <a:ext cx="2143140" cy="1000132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1528740" y="4143380"/>
            <a:ext cx="85725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2! 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57158" y="4143380"/>
            <a:ext cx="138589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( 5 ــ 3 ) 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686434" y="2586032"/>
            <a:ext cx="138589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( 5 ــ 3 ) !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286248" y="857232"/>
            <a:ext cx="450059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يمكن كتابة العبارة 5 × 4 × 3 على الصورة :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3614738" y="700068"/>
            <a:ext cx="928694" cy="759503"/>
            <a:chOff x="3714742" y="2428868"/>
            <a:chExt cx="928694" cy="759503"/>
          </a:xfrm>
        </p:grpSpPr>
        <p:sp>
          <p:nvSpPr>
            <p:cNvPr id="21" name="مربع نص 20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4114796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3" name="مربع نص 22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7786710" y="2114540"/>
            <a:ext cx="928694" cy="759503"/>
            <a:chOff x="3714742" y="2428868"/>
            <a:chExt cx="928694" cy="75950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114796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مربع نص 27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9" name="مستطيل 28"/>
          <p:cNvSpPr/>
          <p:nvPr/>
        </p:nvSpPr>
        <p:spPr>
          <a:xfrm>
            <a:off x="357158" y="1571612"/>
            <a:ext cx="4000528" cy="1000132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5" name="مجموعة 34"/>
          <p:cNvGrpSpPr/>
          <p:nvPr/>
        </p:nvGrpSpPr>
        <p:grpSpPr>
          <a:xfrm>
            <a:off x="285720" y="1643050"/>
            <a:ext cx="2357454" cy="930953"/>
            <a:chOff x="2857488" y="3786190"/>
            <a:chExt cx="2357454" cy="93095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2857488" y="3786190"/>
              <a:ext cx="235745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 × 4 × 3 × 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3657594" y="4286256"/>
              <a:ext cx="857256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 × 1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4" name="رابط مستقيم 33"/>
            <p:cNvCxnSpPr/>
            <p:nvPr/>
          </p:nvCxnSpPr>
          <p:spPr>
            <a:xfrm rot="10800000">
              <a:off x="3074730" y="4214818"/>
              <a:ext cx="208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مربع نص 35"/>
          <p:cNvSpPr txBox="1"/>
          <p:nvPr/>
        </p:nvSpPr>
        <p:spPr>
          <a:xfrm>
            <a:off x="2643174" y="1855105"/>
            <a:ext cx="164307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5 × 4 × 3 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8" name="رابط كسهم مستقيم 37"/>
          <p:cNvCxnSpPr/>
          <p:nvPr/>
        </p:nvCxnSpPr>
        <p:spPr>
          <a:xfrm>
            <a:off x="2143108" y="2071678"/>
            <a:ext cx="3071834" cy="35719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flipV="1">
            <a:off x="1214414" y="2928934"/>
            <a:ext cx="4786346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flipV="1">
            <a:off x="1428728" y="3000372"/>
            <a:ext cx="4357718" cy="114300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7"/>
          <p:cNvSpPr txBox="1"/>
          <p:nvPr/>
        </p:nvSpPr>
        <p:spPr>
          <a:xfrm>
            <a:off x="7643834" y="3140989"/>
            <a:ext cx="114300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أي أن :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7500958" y="3855367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0" name="مجموعة 49"/>
          <p:cNvGrpSpPr/>
          <p:nvPr/>
        </p:nvGrpSpPr>
        <p:grpSpPr>
          <a:xfrm>
            <a:off x="7786710" y="3669629"/>
            <a:ext cx="928694" cy="759503"/>
            <a:chOff x="3714742" y="2428868"/>
            <a:chExt cx="928694" cy="75950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4114796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3" name="مربع نص 52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6286512" y="3643314"/>
            <a:ext cx="1285884" cy="930953"/>
            <a:chOff x="3957634" y="3786190"/>
            <a:chExt cx="1285884" cy="930953"/>
          </a:xfrm>
        </p:grpSpPr>
        <p:sp>
          <p:nvSpPr>
            <p:cNvPr id="55" name="مربع نص 54"/>
            <p:cNvSpPr txBox="1"/>
            <p:nvPr/>
          </p:nvSpPr>
          <p:spPr>
            <a:xfrm>
              <a:off x="4271962" y="3786190"/>
              <a:ext cx="54292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6" name="مربع نص 55"/>
            <p:cNvSpPr txBox="1"/>
            <p:nvPr/>
          </p:nvSpPr>
          <p:spPr>
            <a:xfrm>
              <a:off x="3957634" y="4286256"/>
              <a:ext cx="128588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( 5 ــ 3 )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7" name="رابط مستقيم 56"/>
            <p:cNvCxnSpPr/>
            <p:nvPr/>
          </p:nvCxnSpPr>
          <p:spPr>
            <a:xfrm rot="10800000">
              <a:off x="4010730" y="4214818"/>
              <a:ext cx="115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5386" y="4876818"/>
            <a:ext cx="6751456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مربع نص 45"/>
          <p:cNvSpPr txBox="1"/>
          <p:nvPr/>
        </p:nvSpPr>
        <p:spPr>
          <a:xfrm>
            <a:off x="1428728" y="857232"/>
            <a:ext cx="192882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وتقرأ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5 </a:t>
            </a:r>
            <a:r>
              <a:rPr lang="ar-SA" sz="2200" b="1" dirty="0" smtClean="0">
                <a:solidFill>
                  <a:srgbClr val="FF0000"/>
                </a:solidFill>
              </a:rPr>
              <a:t>تباديل</a:t>
            </a: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4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50"/>
                            </p:stCondLst>
                            <p:childTnLst>
                              <p:par>
                                <p:cTn id="1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300"/>
                            </p:stCondLst>
                            <p:childTnLst>
                              <p:par>
                                <p:cTn id="17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6" grpId="1"/>
      <p:bldP spid="9" grpId="0"/>
      <p:bldP spid="9" grpId="1"/>
      <p:bldP spid="10" grpId="0" animBg="1"/>
      <p:bldP spid="12" grpId="0"/>
      <p:bldP spid="13" grpId="0"/>
      <p:bldP spid="14" grpId="0"/>
      <p:bldP spid="14" grpId="1"/>
      <p:bldP spid="15" grpId="0" animBg="1"/>
      <p:bldP spid="17" grpId="0"/>
      <p:bldP spid="18" grpId="0"/>
      <p:bldP spid="19" grpId="0"/>
      <p:bldP spid="20" grpId="0"/>
      <p:bldP spid="29" grpId="0" animBg="1"/>
      <p:bldP spid="36" grpId="0"/>
      <p:bldP spid="48" grpId="0"/>
      <p:bldP spid="49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500034" y="714356"/>
            <a:ext cx="7643866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158154" y="857232"/>
            <a:ext cx="85725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مثال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703422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مجموعة 5"/>
          <p:cNvGrpSpPr/>
          <p:nvPr/>
        </p:nvGrpSpPr>
        <p:grpSpPr>
          <a:xfrm>
            <a:off x="3857620" y="4572008"/>
            <a:ext cx="3571900" cy="930953"/>
            <a:chOff x="3428992" y="3786190"/>
            <a:chExt cx="1785950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3428992" y="3786190"/>
              <a:ext cx="178595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10 × 9 × 8 × 7 × 6 × 5 × 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179091" y="4286256"/>
              <a:ext cx="33575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3488730" y="4214818"/>
              <a:ext cx="1674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500958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7786710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6072198" y="2000240"/>
            <a:ext cx="1500198" cy="930953"/>
            <a:chOff x="3743320" y="3786190"/>
            <a:chExt cx="1500198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100510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10!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743320" y="4286256"/>
              <a:ext cx="1500198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( 10 ــ 6 )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866730" y="4214818"/>
              <a:ext cx="129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500958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500958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6815154" y="3214686"/>
            <a:ext cx="757242" cy="930953"/>
            <a:chOff x="4486276" y="3786190"/>
            <a:chExt cx="757242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486276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10!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529138" y="4286256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4!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586730" y="4214818"/>
              <a:ext cx="57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مربع نص 28"/>
          <p:cNvSpPr txBox="1"/>
          <p:nvPr/>
        </p:nvSpPr>
        <p:spPr>
          <a:xfrm>
            <a:off x="2214546" y="4786322"/>
            <a:ext cx="16859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 151200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6472252" y="5857892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214810" y="5857892"/>
            <a:ext cx="235745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151200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4000496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5500694" y="5143512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357158" y="714356"/>
            <a:ext cx="7643866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تحقق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928662" y="4572008"/>
            <a:ext cx="6357982" cy="930953"/>
            <a:chOff x="2035951" y="3786190"/>
            <a:chExt cx="3178991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2035951" y="3786190"/>
              <a:ext cx="3178991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 × 14 × 13 × 12 × 11 × 10 × 9 × 8 × 7 × 6 × 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3521861" y="4286256"/>
              <a:ext cx="33575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2174730" y="4214818"/>
              <a:ext cx="298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10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786446" y="2000240"/>
            <a:ext cx="1643074" cy="930953"/>
            <a:chOff x="3600444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071934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600444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( 15 ــ 10 )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3714746" y="4214818"/>
              <a:ext cx="144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672278" y="3214686"/>
            <a:ext cx="757242" cy="930953"/>
            <a:chOff x="4486276" y="3786190"/>
            <a:chExt cx="757242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486276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15!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529138" y="4286256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586730" y="4214818"/>
              <a:ext cx="576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مربع نص 29"/>
          <p:cNvSpPr txBox="1"/>
          <p:nvPr/>
        </p:nvSpPr>
        <p:spPr>
          <a:xfrm>
            <a:off x="6329376" y="5857892"/>
            <a:ext cx="150019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عدد الطرق 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786182" y="5857892"/>
            <a:ext cx="264320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10897286400 طريقة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1142977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4043359" y="5143512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679133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52"/>
            <a:ext cx="205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دبوس زينة 2"/>
          <p:cNvSpPr/>
          <p:nvPr/>
        </p:nvSpPr>
        <p:spPr>
          <a:xfrm>
            <a:off x="4786314" y="714356"/>
            <a:ext cx="3214710" cy="91440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دبوس زينة 3"/>
          <p:cNvSpPr/>
          <p:nvPr/>
        </p:nvSpPr>
        <p:spPr>
          <a:xfrm>
            <a:off x="8001024" y="857232"/>
            <a:ext cx="1014386" cy="642942"/>
          </a:xfrm>
          <a:prstGeom prst="plaqu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تأكــد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" name="مجموعة 5"/>
          <p:cNvGrpSpPr/>
          <p:nvPr/>
        </p:nvGrpSpPr>
        <p:grpSpPr>
          <a:xfrm>
            <a:off x="5786446" y="4572008"/>
            <a:ext cx="1500198" cy="930953"/>
            <a:chOff x="4464843" y="3786190"/>
            <a:chExt cx="750099" cy="930953"/>
          </a:xfrm>
        </p:grpSpPr>
        <p:sp>
          <p:nvSpPr>
            <p:cNvPr id="7" name="مربع نص 6"/>
            <p:cNvSpPr txBox="1"/>
            <p:nvPr/>
          </p:nvSpPr>
          <p:spPr>
            <a:xfrm>
              <a:off x="4464843" y="3786190"/>
              <a:ext cx="75009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 × 6 ×  5! 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686300" y="4286256"/>
              <a:ext cx="335759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514730" y="4214818"/>
              <a:ext cx="648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7358082" y="221229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مجموعة 10"/>
          <p:cNvGrpSpPr/>
          <p:nvPr/>
        </p:nvGrpSpPr>
        <p:grpSpPr>
          <a:xfrm>
            <a:off x="7643834" y="2026555"/>
            <a:ext cx="1000132" cy="759503"/>
            <a:chOff x="3714742" y="2428868"/>
            <a:chExt cx="1000132" cy="759503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مجموعة 14"/>
          <p:cNvGrpSpPr/>
          <p:nvPr/>
        </p:nvGrpSpPr>
        <p:grpSpPr>
          <a:xfrm>
            <a:off x="5929322" y="2000240"/>
            <a:ext cx="1643074" cy="930953"/>
            <a:chOff x="3743320" y="3786190"/>
            <a:chExt cx="1643074" cy="93095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22909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3743320" y="4286256"/>
              <a:ext cx="1643074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( 7 ــ 2 ) 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4002746" y="4214818"/>
              <a:ext cx="1152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مربع نص 18"/>
          <p:cNvSpPr txBox="1"/>
          <p:nvPr/>
        </p:nvSpPr>
        <p:spPr>
          <a:xfrm>
            <a:off x="7358082" y="478406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58082" y="3426739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مجموعة 24"/>
          <p:cNvGrpSpPr/>
          <p:nvPr/>
        </p:nvGrpSpPr>
        <p:grpSpPr>
          <a:xfrm>
            <a:off x="6600840" y="3214686"/>
            <a:ext cx="843428" cy="930953"/>
            <a:chOff x="4414838" y="3786190"/>
            <a:chExt cx="843428" cy="930953"/>
          </a:xfrm>
        </p:grpSpPr>
        <p:sp>
          <p:nvSpPr>
            <p:cNvPr id="26" name="مربع نص 25"/>
            <p:cNvSpPr txBox="1"/>
            <p:nvPr/>
          </p:nvSpPr>
          <p:spPr>
            <a:xfrm>
              <a:off x="4414838" y="3786190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543886" y="4286256"/>
              <a:ext cx="71438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5!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4728704" y="4214818"/>
              <a:ext cx="3600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مربع نص 30"/>
          <p:cNvSpPr txBox="1"/>
          <p:nvPr/>
        </p:nvSpPr>
        <p:spPr>
          <a:xfrm>
            <a:off x="6900878" y="5857892"/>
            <a:ext cx="85725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  42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رابط مستقيم 32"/>
          <p:cNvCxnSpPr/>
          <p:nvPr/>
        </p:nvCxnSpPr>
        <p:spPr>
          <a:xfrm rot="10800000" flipV="1">
            <a:off x="5843596" y="464344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0800000" flipV="1">
            <a:off x="6357950" y="5143512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942958"/>
            <a:ext cx="8429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942956"/>
            <a:ext cx="5762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مربع نص 31"/>
          <p:cNvSpPr txBox="1"/>
          <p:nvPr/>
        </p:nvSpPr>
        <p:spPr>
          <a:xfrm>
            <a:off x="2357422" y="2283733"/>
            <a:ext cx="42862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5" name="مجموعة 10"/>
          <p:cNvGrpSpPr/>
          <p:nvPr/>
        </p:nvGrpSpPr>
        <p:grpSpPr>
          <a:xfrm>
            <a:off x="2643174" y="2097995"/>
            <a:ext cx="1000132" cy="759503"/>
            <a:chOff x="3714742" y="2428868"/>
            <a:chExt cx="1000132" cy="759503"/>
          </a:xfrm>
        </p:grpSpPr>
        <p:sp>
          <p:nvSpPr>
            <p:cNvPr id="36" name="مربع نص 35"/>
            <p:cNvSpPr txBox="1"/>
            <p:nvPr/>
          </p:nvSpPr>
          <p:spPr>
            <a:xfrm>
              <a:off x="3929058" y="257174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ل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4186234" y="2428868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7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3714742" y="2757484"/>
              <a:ext cx="528640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ar-SA" sz="2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1000100" y="2283733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 7 × 6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314428" y="306955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=  42</a:t>
            </a:r>
            <a:endParaRPr lang="ar-SA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857356" y="1283601"/>
            <a:ext cx="142876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حل آخر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48" name="قوس متوسط أيمن 47"/>
          <p:cNvSpPr/>
          <p:nvPr/>
        </p:nvSpPr>
        <p:spPr>
          <a:xfrm>
            <a:off x="3500430" y="1500174"/>
            <a:ext cx="216000" cy="2160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قوس متوسط أيمن 48"/>
          <p:cNvSpPr/>
          <p:nvPr/>
        </p:nvSpPr>
        <p:spPr>
          <a:xfrm flipH="1">
            <a:off x="1357290" y="1500174"/>
            <a:ext cx="216000" cy="2160000"/>
          </a:xfrm>
          <a:prstGeom prst="rightBracke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9" grpId="0"/>
      <p:bldP spid="24" grpId="0"/>
      <p:bldP spid="31" grpId="0"/>
      <p:bldP spid="32" grpId="0"/>
      <p:bldP spid="39" grpId="0"/>
      <p:bldP spid="40" grpId="0"/>
      <p:bldP spid="41" grpId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1280</Words>
  <Application>Microsoft Office PowerPoint</Application>
  <PresentationFormat>عرض على الشاشة (3:4)‏</PresentationFormat>
  <Paragraphs>415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97</cp:revision>
  <dcterms:created xsi:type="dcterms:W3CDTF">2012-12-31T14:20:09Z</dcterms:created>
  <dcterms:modified xsi:type="dcterms:W3CDTF">2013-01-05T15:00:34Z</dcterms:modified>
</cp:coreProperties>
</file>