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72" r:id="rId2"/>
  </p:sldMasterIdLst>
  <p:sldIdLst>
    <p:sldId id="282" r:id="rId3"/>
    <p:sldId id="283" r:id="rId4"/>
    <p:sldId id="284" r:id="rId5"/>
    <p:sldId id="285" r:id="rId6"/>
    <p:sldId id="286" r:id="rId7"/>
    <p:sldId id="287" r:id="rId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27/08/1439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27/08/1439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27/08/1439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ستطيل مستدير الزوايا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09409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09409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عنوان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0" name="عنوان فرعي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19" name="عنصر نائب للتاريخ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EBEE14-383C-432A-9117-BC8F1795EE37}" type="datetimeFigureOut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27/08/1439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1" name="عنصر نائب لرقم الشريحة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B16FAD-3925-40AC-AC9E-C85A04F51C18}" type="slidenum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‹N°›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19578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EBEE14-383C-432A-9117-BC8F1795EE37}" type="datetimeFigureOut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27/08/1439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B16FAD-3925-40AC-AC9E-C85A04F51C18}" type="slidenum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‹N°›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93228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مستدير الزوايا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09409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09409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EBEE14-383C-432A-9117-BC8F1795EE37}" type="datetimeFigureOut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27/08/1439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B16FAD-3925-40AC-AC9E-C85A04F51C18}" type="slidenum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‹N°›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62592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EBEE14-383C-432A-9117-BC8F1795EE37}" type="datetimeFigureOut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27/08/1439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B16FAD-3925-40AC-AC9E-C85A04F51C18}" type="slidenum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‹N°›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62262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EBEE14-383C-432A-9117-BC8F1795EE37}" type="datetimeFigureOut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27/08/1439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B16FAD-3925-40AC-AC9E-C85A04F51C18}" type="slidenum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‹N°›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91222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EBEE14-383C-432A-9117-BC8F1795EE37}" type="datetimeFigureOut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27/08/1439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B16FAD-3925-40AC-AC9E-C85A04F51C18}" type="slidenum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‹N°›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91444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مستدير الزوايا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09409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EBEE14-383C-432A-9117-BC8F1795EE37}" type="datetimeFigureOut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27/08/1439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B16FAD-3925-40AC-AC9E-C85A04F51C18}" type="slidenum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‹N°›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30967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EBEE14-383C-432A-9117-BC8F1795EE37}" type="datetimeFigureOut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27/08/1439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B16FAD-3925-40AC-AC9E-C85A04F51C18}" type="slidenum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‹N°›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28719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27/08/1439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ستطيل مستدير الزوايا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09409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مستطيل ذو زاوية واحدة مستديرة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09409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EBEE14-383C-432A-9117-BC8F1795EE37}" type="datetimeFigureOut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27/08/1439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B16FAD-3925-40AC-AC9E-C85A04F51C18}" type="slidenum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‹N°›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ar-SA" smtClean="0"/>
              <a:t>انقر فوق الأيقونة لإضافة صورة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23640238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EBEE14-383C-432A-9117-BC8F1795EE37}" type="datetimeFigureOut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27/08/1439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B16FAD-3925-40AC-AC9E-C85A04F51C18}" type="slidenum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‹N°›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85228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EBEE14-383C-432A-9117-BC8F1795EE37}" type="datetimeFigureOut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27/08/1439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B16FAD-3925-40AC-AC9E-C85A04F51C18}" type="slidenum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‹N°›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26791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27/08/1439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27/08/1439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27/08/1439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27/08/1439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27/08/1439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27/08/1439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27/08/1439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27/08/1439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‹N°›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مستدير الزوايا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09409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09409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عنصر نائب للعنوان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25" name="عنصر نائب للتاريخ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defTabSz="909409"/>
            <a:fld id="{AEEBEE14-383C-432A-9117-BC8F1795EE37}" type="datetimeFigureOut">
              <a:rPr lang="ar-EG" smtClean="0">
                <a:solidFill>
                  <a:srgbClr val="E3DED1">
                    <a:shade val="50000"/>
                  </a:srgbClr>
                </a:solidFill>
              </a:rPr>
              <a:pPr defTabSz="909409"/>
              <a:t>27/08/1439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8" name="عنصر نائب للتذييل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defTabSz="909409"/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defTabSz="909409"/>
            <a:fld id="{0EB16FAD-3925-40AC-AC9E-C85A04F51C18}" type="slidenum">
              <a:rPr lang="ar-EG" smtClean="0">
                <a:solidFill>
                  <a:srgbClr val="E3DED1">
                    <a:shade val="50000"/>
                  </a:srgbClr>
                </a:solidFill>
              </a:rPr>
              <a:pPr defTabSz="909409"/>
              <a:t>‹N°›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6689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l" rtl="1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r" rtl="1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r" rtl="1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r" rtl="1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r" rtl="1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r" rtl="1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r" rtl="1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r" rtl="1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r" rtl="1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3.wdp"/><Relationship Id="rId3" Type="http://schemas.openxmlformats.org/officeDocument/2006/relationships/image" Target="../media/image2.jpeg"/><Relationship Id="rId7" Type="http://schemas.microsoft.com/office/2007/relationships/hdphoto" Target="../media/hdphoto2.wdp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microsoft.com/office/2007/relationships/hdphoto" Target="../media/hdphoto1.wdp"/><Relationship Id="rId15" Type="http://schemas.microsoft.com/office/2007/relationships/hdphoto" Target="../media/hdphoto4.wdp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4.png"/><Relationship Id="rId18" Type="http://schemas.microsoft.com/office/2007/relationships/hdphoto" Target="../media/hdphoto8.wdp"/><Relationship Id="rId3" Type="http://schemas.openxmlformats.org/officeDocument/2006/relationships/image" Target="../media/image2.jpeg"/><Relationship Id="rId7" Type="http://schemas.microsoft.com/office/2007/relationships/hdphoto" Target="../media/hdphoto2.wdp"/><Relationship Id="rId12" Type="http://schemas.openxmlformats.org/officeDocument/2006/relationships/image" Target="../media/image13.png"/><Relationship Id="rId17" Type="http://schemas.openxmlformats.org/officeDocument/2006/relationships/image" Target="../media/image16.png"/><Relationship Id="rId2" Type="http://schemas.openxmlformats.org/officeDocument/2006/relationships/slideLayout" Target="../slideLayouts/slideLayout18.xml"/><Relationship Id="rId16" Type="http://schemas.microsoft.com/office/2007/relationships/hdphoto" Target="../media/hdphoto7.wdp"/><Relationship Id="rId20" Type="http://schemas.microsoft.com/office/2007/relationships/hdphoto" Target="../media/hdphoto9.wdp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11" Type="http://schemas.microsoft.com/office/2007/relationships/hdphoto" Target="../media/hdphoto5.wdp"/><Relationship Id="rId5" Type="http://schemas.microsoft.com/office/2007/relationships/hdphoto" Target="../media/hdphoto1.wdp"/><Relationship Id="rId15" Type="http://schemas.openxmlformats.org/officeDocument/2006/relationships/image" Target="../media/image15.png"/><Relationship Id="rId10" Type="http://schemas.openxmlformats.org/officeDocument/2006/relationships/image" Target="../media/image12.png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11.png"/><Relationship Id="rId14" Type="http://schemas.microsoft.com/office/2007/relationships/hdphoto" Target="../media/hdphoto6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21.png"/><Relationship Id="rId18" Type="http://schemas.openxmlformats.org/officeDocument/2006/relationships/image" Target="../media/image24.png"/><Relationship Id="rId3" Type="http://schemas.openxmlformats.org/officeDocument/2006/relationships/image" Target="../media/image2.jpeg"/><Relationship Id="rId21" Type="http://schemas.openxmlformats.org/officeDocument/2006/relationships/image" Target="../media/image26.png"/><Relationship Id="rId7" Type="http://schemas.microsoft.com/office/2007/relationships/hdphoto" Target="../media/hdphoto2.wdp"/><Relationship Id="rId12" Type="http://schemas.microsoft.com/office/2007/relationships/hdphoto" Target="../media/hdphoto10.wdp"/><Relationship Id="rId17" Type="http://schemas.openxmlformats.org/officeDocument/2006/relationships/image" Target="../media/image23.png"/><Relationship Id="rId2" Type="http://schemas.openxmlformats.org/officeDocument/2006/relationships/slideLayout" Target="../slideLayouts/slideLayout18.xml"/><Relationship Id="rId16" Type="http://schemas.microsoft.com/office/2007/relationships/hdphoto" Target="../media/hdphoto12.wdp"/><Relationship Id="rId20" Type="http://schemas.microsoft.com/office/2007/relationships/hdphoto" Target="../media/hdphoto13.wdp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11" Type="http://schemas.openxmlformats.org/officeDocument/2006/relationships/image" Target="../media/image20.png"/><Relationship Id="rId5" Type="http://schemas.microsoft.com/office/2007/relationships/hdphoto" Target="../media/hdphoto1.wdp"/><Relationship Id="rId15" Type="http://schemas.openxmlformats.org/officeDocument/2006/relationships/image" Target="../media/image22.png"/><Relationship Id="rId10" Type="http://schemas.openxmlformats.org/officeDocument/2006/relationships/image" Target="../media/image19.png"/><Relationship Id="rId19" Type="http://schemas.openxmlformats.org/officeDocument/2006/relationships/image" Target="../media/image25.png"/><Relationship Id="rId4" Type="http://schemas.openxmlformats.org/officeDocument/2006/relationships/image" Target="../media/image3.png"/><Relationship Id="rId9" Type="http://schemas.openxmlformats.org/officeDocument/2006/relationships/image" Target="../media/image18.png"/><Relationship Id="rId14" Type="http://schemas.microsoft.com/office/2007/relationships/hdphoto" Target="../media/hdphoto1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9.png"/><Relationship Id="rId18" Type="http://schemas.openxmlformats.org/officeDocument/2006/relationships/image" Target="../media/image32.png"/><Relationship Id="rId3" Type="http://schemas.openxmlformats.org/officeDocument/2006/relationships/image" Target="../media/image2.jpeg"/><Relationship Id="rId7" Type="http://schemas.microsoft.com/office/2007/relationships/hdphoto" Target="../media/hdphoto1.wdp"/><Relationship Id="rId12" Type="http://schemas.microsoft.com/office/2007/relationships/hdphoto" Target="../media/hdphoto15.wdp"/><Relationship Id="rId17" Type="http://schemas.microsoft.com/office/2007/relationships/hdphoto" Target="../media/hdphoto17.wdp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31.png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11" Type="http://schemas.openxmlformats.org/officeDocument/2006/relationships/image" Target="../media/image28.png"/><Relationship Id="rId5" Type="http://schemas.microsoft.com/office/2007/relationships/hdphoto" Target="../media/hdphoto14.wdp"/><Relationship Id="rId15" Type="http://schemas.microsoft.com/office/2007/relationships/hdphoto" Target="../media/hdphoto16.wdp"/><Relationship Id="rId10" Type="http://schemas.openxmlformats.org/officeDocument/2006/relationships/image" Target="../media/image5.png"/><Relationship Id="rId19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microsoft.com/office/2007/relationships/hdphoto" Target="../media/hdphoto2.wdp"/><Relationship Id="rId1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19.wdp"/><Relationship Id="rId18" Type="http://schemas.microsoft.com/office/2007/relationships/hdphoto" Target="../media/hdphoto21.wdp"/><Relationship Id="rId3" Type="http://schemas.openxmlformats.org/officeDocument/2006/relationships/image" Target="../media/image2.jpeg"/><Relationship Id="rId21" Type="http://schemas.openxmlformats.org/officeDocument/2006/relationships/image" Target="../media/image41.png"/><Relationship Id="rId7" Type="http://schemas.microsoft.com/office/2007/relationships/hdphoto" Target="../media/hdphoto2.wdp"/><Relationship Id="rId12" Type="http://schemas.openxmlformats.org/officeDocument/2006/relationships/image" Target="../media/image36.png"/><Relationship Id="rId17" Type="http://schemas.openxmlformats.org/officeDocument/2006/relationships/image" Target="../media/image39.png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38.png"/><Relationship Id="rId20" Type="http://schemas.microsoft.com/office/2007/relationships/hdphoto" Target="../media/hdphoto22.wdp"/><Relationship Id="rId1" Type="http://schemas.openxmlformats.org/officeDocument/2006/relationships/tags" Target="../tags/tag5.xml"/><Relationship Id="rId6" Type="http://schemas.openxmlformats.org/officeDocument/2006/relationships/image" Target="../media/image4.png"/><Relationship Id="rId11" Type="http://schemas.microsoft.com/office/2007/relationships/hdphoto" Target="../media/hdphoto18.wdp"/><Relationship Id="rId24" Type="http://schemas.openxmlformats.org/officeDocument/2006/relationships/image" Target="../media/image43.png"/><Relationship Id="rId5" Type="http://schemas.microsoft.com/office/2007/relationships/hdphoto" Target="../media/hdphoto1.wdp"/><Relationship Id="rId15" Type="http://schemas.microsoft.com/office/2007/relationships/hdphoto" Target="../media/hdphoto20.wdp"/><Relationship Id="rId23" Type="http://schemas.openxmlformats.org/officeDocument/2006/relationships/image" Target="../media/image42.png"/><Relationship Id="rId10" Type="http://schemas.openxmlformats.org/officeDocument/2006/relationships/image" Target="../media/image35.png"/><Relationship Id="rId19" Type="http://schemas.openxmlformats.org/officeDocument/2006/relationships/image" Target="../media/image40.png"/><Relationship Id="rId4" Type="http://schemas.openxmlformats.org/officeDocument/2006/relationships/image" Target="../media/image3.png"/><Relationship Id="rId9" Type="http://schemas.openxmlformats.org/officeDocument/2006/relationships/image" Target="../media/image34.png"/><Relationship Id="rId14" Type="http://schemas.openxmlformats.org/officeDocument/2006/relationships/image" Target="../media/image37.png"/><Relationship Id="rId22" Type="http://schemas.microsoft.com/office/2007/relationships/hdphoto" Target="../media/hdphoto23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47.png"/><Relationship Id="rId18" Type="http://schemas.microsoft.com/office/2007/relationships/hdphoto" Target="../media/hdphoto26.wdp"/><Relationship Id="rId3" Type="http://schemas.openxmlformats.org/officeDocument/2006/relationships/image" Target="../media/image2.jpeg"/><Relationship Id="rId21" Type="http://schemas.openxmlformats.org/officeDocument/2006/relationships/image" Target="../media/image52.png"/><Relationship Id="rId7" Type="http://schemas.microsoft.com/office/2007/relationships/hdphoto" Target="../media/hdphoto1.wdp"/><Relationship Id="rId12" Type="http://schemas.openxmlformats.org/officeDocument/2006/relationships/image" Target="../media/image46.png"/><Relationship Id="rId17" Type="http://schemas.openxmlformats.org/officeDocument/2006/relationships/image" Target="../media/image50.png"/><Relationship Id="rId2" Type="http://schemas.openxmlformats.org/officeDocument/2006/relationships/slideLayout" Target="../slideLayouts/slideLayout18.xml"/><Relationship Id="rId16" Type="http://schemas.microsoft.com/office/2007/relationships/hdphoto" Target="../media/hdphoto25.wdp"/><Relationship Id="rId20" Type="http://schemas.microsoft.com/office/2007/relationships/hdphoto" Target="../media/hdphoto27.wdp"/><Relationship Id="rId1" Type="http://schemas.openxmlformats.org/officeDocument/2006/relationships/tags" Target="../tags/tag6.xml"/><Relationship Id="rId6" Type="http://schemas.openxmlformats.org/officeDocument/2006/relationships/image" Target="../media/image3.png"/><Relationship Id="rId11" Type="http://schemas.openxmlformats.org/officeDocument/2006/relationships/image" Target="../media/image45.png"/><Relationship Id="rId5" Type="http://schemas.microsoft.com/office/2007/relationships/hdphoto" Target="../media/hdphoto24.wdp"/><Relationship Id="rId15" Type="http://schemas.openxmlformats.org/officeDocument/2006/relationships/image" Target="../media/image49.png"/><Relationship Id="rId10" Type="http://schemas.openxmlformats.org/officeDocument/2006/relationships/image" Target="../media/image5.png"/><Relationship Id="rId19" Type="http://schemas.openxmlformats.org/officeDocument/2006/relationships/image" Target="../media/image51.png"/><Relationship Id="rId4" Type="http://schemas.openxmlformats.org/officeDocument/2006/relationships/image" Target="../media/image44.png"/><Relationship Id="rId9" Type="http://schemas.microsoft.com/office/2007/relationships/hdphoto" Target="../media/hdphoto2.wdp"/><Relationship Id="rId14" Type="http://schemas.openxmlformats.org/officeDocument/2006/relationships/image" Target="../media/image48.png"/><Relationship Id="rId22" Type="http://schemas.microsoft.com/office/2007/relationships/hdphoto" Target="../media/hdphoto2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صورة 20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6499517" y="6071182"/>
            <a:ext cx="487033" cy="953342"/>
          </a:xfrm>
          <a:prstGeom prst="rect">
            <a:avLst/>
          </a:prstGeom>
        </p:spPr>
      </p:pic>
      <p:pic>
        <p:nvPicPr>
          <p:cNvPr id="22" name="صورة 21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3659" y="6159731"/>
            <a:ext cx="2594830" cy="776244"/>
          </a:xfrm>
          <a:prstGeom prst="rect">
            <a:avLst/>
          </a:prstGeom>
        </p:spPr>
      </p:pic>
      <p:pic>
        <p:nvPicPr>
          <p:cNvPr id="23" name="صورة 2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 flipH="1" flipV="1">
            <a:off x="2465321" y="6071182"/>
            <a:ext cx="487034" cy="953342"/>
          </a:xfrm>
          <a:prstGeom prst="rect">
            <a:avLst/>
          </a:prstGeom>
        </p:spPr>
      </p:pic>
      <p:pic>
        <p:nvPicPr>
          <p:cNvPr id="24" name="صورة 23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655" y="6248938"/>
            <a:ext cx="909360" cy="576214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70461" y="548680"/>
            <a:ext cx="2181225" cy="600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14513" y="1628800"/>
            <a:ext cx="5514975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708920"/>
            <a:ext cx="2838450" cy="409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0429" y="3420591"/>
            <a:ext cx="2324100" cy="2228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5571" y="3418773"/>
            <a:ext cx="390525" cy="2230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73410129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75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75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75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75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صورة 20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6499517" y="6071182"/>
            <a:ext cx="487033" cy="953342"/>
          </a:xfrm>
          <a:prstGeom prst="rect">
            <a:avLst/>
          </a:prstGeom>
        </p:spPr>
      </p:pic>
      <p:pic>
        <p:nvPicPr>
          <p:cNvPr id="22" name="صورة 21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3659" y="6159731"/>
            <a:ext cx="2594830" cy="776244"/>
          </a:xfrm>
          <a:prstGeom prst="rect">
            <a:avLst/>
          </a:prstGeom>
        </p:spPr>
      </p:pic>
      <p:pic>
        <p:nvPicPr>
          <p:cNvPr id="23" name="صورة 2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 flipH="1" flipV="1">
            <a:off x="2465321" y="6071182"/>
            <a:ext cx="487034" cy="953342"/>
          </a:xfrm>
          <a:prstGeom prst="rect">
            <a:avLst/>
          </a:prstGeom>
        </p:spPr>
      </p:pic>
      <p:pic>
        <p:nvPicPr>
          <p:cNvPr id="24" name="صورة 23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655" y="6248938"/>
            <a:ext cx="909360" cy="576214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04664"/>
            <a:ext cx="1800225" cy="333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2107" y="838994"/>
            <a:ext cx="692467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75662" y="1268760"/>
            <a:ext cx="1790700" cy="333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7750" y="1694309"/>
            <a:ext cx="762952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 xmlns="">
                  <a14:imgLayer r:embed="rId1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420591"/>
            <a:ext cx="3667125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 xmlns="">
                  <a14:imgLayer r:embed="rId18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3061" y="3430116"/>
            <a:ext cx="381000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 xmlns="">
                  <a14:imgLayer r:embed="rId20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87168" y="5750156"/>
            <a:ext cx="7305675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47636297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75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75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75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75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75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75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صورة 20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6499517" y="6071182"/>
            <a:ext cx="487033" cy="953342"/>
          </a:xfrm>
          <a:prstGeom prst="rect">
            <a:avLst/>
          </a:prstGeom>
        </p:spPr>
      </p:pic>
      <p:pic>
        <p:nvPicPr>
          <p:cNvPr id="22" name="صورة 21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3659" y="6159731"/>
            <a:ext cx="2594830" cy="776244"/>
          </a:xfrm>
          <a:prstGeom prst="rect">
            <a:avLst/>
          </a:prstGeom>
        </p:spPr>
      </p:pic>
      <p:pic>
        <p:nvPicPr>
          <p:cNvPr id="23" name="صورة 2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 flipH="1" flipV="1">
            <a:off x="2465321" y="6071182"/>
            <a:ext cx="487034" cy="953342"/>
          </a:xfrm>
          <a:prstGeom prst="rect">
            <a:avLst/>
          </a:prstGeom>
        </p:spPr>
      </p:pic>
      <p:pic>
        <p:nvPicPr>
          <p:cNvPr id="24" name="صورة 23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655" y="6248938"/>
            <a:ext cx="909360" cy="576214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58264" y="404664"/>
            <a:ext cx="1800225" cy="342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66362" y="836712"/>
            <a:ext cx="24860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4612" y="1412776"/>
            <a:ext cx="5057775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7" y="598729"/>
            <a:ext cx="2276475" cy="1495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 xmlns="">
                  <a14:imgLayer r:embed="rId1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0158" y="2546251"/>
            <a:ext cx="349567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7" y="2207084"/>
            <a:ext cx="2456694" cy="2086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5288" y="4083919"/>
            <a:ext cx="30575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 xmlns="">
                  <a14:imgLayer r:embed="rId20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56562" y="4797152"/>
            <a:ext cx="4695825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4437112"/>
            <a:ext cx="2233114" cy="1811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12572224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25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98452"/>
            <a:ext cx="37147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صورة 20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6499517" y="6071182"/>
            <a:ext cx="487033" cy="953342"/>
          </a:xfrm>
          <a:prstGeom prst="rect">
            <a:avLst/>
          </a:prstGeom>
        </p:spPr>
      </p:pic>
      <p:pic>
        <p:nvPicPr>
          <p:cNvPr id="22" name="صورة 21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3659" y="6159731"/>
            <a:ext cx="2594830" cy="776244"/>
          </a:xfrm>
          <a:prstGeom prst="rect">
            <a:avLst/>
          </a:prstGeom>
        </p:spPr>
      </p:pic>
      <p:pic>
        <p:nvPicPr>
          <p:cNvPr id="23" name="صورة 2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 flipH="1" flipV="1">
            <a:off x="2465321" y="6071182"/>
            <a:ext cx="487034" cy="953342"/>
          </a:xfrm>
          <a:prstGeom prst="rect">
            <a:avLst/>
          </a:prstGeom>
        </p:spPr>
      </p:pic>
      <p:pic>
        <p:nvPicPr>
          <p:cNvPr id="24" name="صورة 23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655" y="6248938"/>
            <a:ext cx="909360" cy="576214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04664"/>
            <a:ext cx="48006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34361" y="1366689"/>
            <a:ext cx="21621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9516" y="2503302"/>
            <a:ext cx="3457575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 xmlns="">
                  <a14:imgLayer r:embed="rId1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67091" y="2503302"/>
            <a:ext cx="40957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4769"/>
            <a:ext cx="3312368" cy="2412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970" y="3074802"/>
            <a:ext cx="2362200" cy="1619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39113355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25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صورة 20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6499517" y="6071182"/>
            <a:ext cx="487033" cy="953342"/>
          </a:xfrm>
          <a:prstGeom prst="rect">
            <a:avLst/>
          </a:prstGeom>
        </p:spPr>
      </p:pic>
      <p:pic>
        <p:nvPicPr>
          <p:cNvPr id="22" name="صورة 21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3659" y="6159731"/>
            <a:ext cx="2594830" cy="776244"/>
          </a:xfrm>
          <a:prstGeom prst="rect">
            <a:avLst/>
          </a:prstGeom>
        </p:spPr>
      </p:pic>
      <p:pic>
        <p:nvPicPr>
          <p:cNvPr id="23" name="صورة 2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 flipH="1" flipV="1">
            <a:off x="2465321" y="6071182"/>
            <a:ext cx="487034" cy="953342"/>
          </a:xfrm>
          <a:prstGeom prst="rect">
            <a:avLst/>
          </a:prstGeom>
        </p:spPr>
      </p:pic>
      <p:pic>
        <p:nvPicPr>
          <p:cNvPr id="24" name="صورة 23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655" y="6248938"/>
            <a:ext cx="909360" cy="576214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04664"/>
            <a:ext cx="2105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48676" y="1052736"/>
            <a:ext cx="4619625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8973" y="1919511"/>
            <a:ext cx="721042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99398" y="1047973"/>
            <a:ext cx="3524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2142" y="2557686"/>
            <a:ext cx="2924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 xmlns="">
                  <a14:imgLayer r:embed="rId18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58488" y="3065985"/>
            <a:ext cx="241935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 xmlns="">
                  <a14:imgLayer r:embed="rId2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4185" y="3361260"/>
            <a:ext cx="336232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 xmlns="">
                  <a14:imgLayer r:embed="rId2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6510" y="3372073"/>
            <a:ext cx="352425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مجموعة 1"/>
          <p:cNvGrpSpPr/>
          <p:nvPr/>
        </p:nvGrpSpPr>
        <p:grpSpPr>
          <a:xfrm>
            <a:off x="827584" y="2837144"/>
            <a:ext cx="3240360" cy="2320048"/>
            <a:chOff x="827584" y="2480551"/>
            <a:chExt cx="3240360" cy="2320048"/>
          </a:xfrm>
        </p:grpSpPr>
        <p:pic>
          <p:nvPicPr>
            <p:cNvPr id="10250" name="Picture 10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2480551"/>
              <a:ext cx="3240360" cy="21200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51" name="Picture 11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0989" y="4600574"/>
              <a:ext cx="1733550" cy="200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326179526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75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75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75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75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50"/>
                            </p:stCondLst>
                            <p:childTnLst>
                              <p:par>
                                <p:cTn id="2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75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75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750"/>
                            </p:stCondLst>
                            <p:childTnLst>
                              <p:par>
                                <p:cTn id="3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7957" y="5522805"/>
            <a:ext cx="376237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صورة 20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6499517" y="6071182"/>
            <a:ext cx="487033" cy="953342"/>
          </a:xfrm>
          <a:prstGeom prst="rect">
            <a:avLst/>
          </a:prstGeom>
        </p:spPr>
      </p:pic>
      <p:pic>
        <p:nvPicPr>
          <p:cNvPr id="22" name="صورة 21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3659" y="6159731"/>
            <a:ext cx="2594830" cy="776244"/>
          </a:xfrm>
          <a:prstGeom prst="rect">
            <a:avLst/>
          </a:prstGeom>
        </p:spPr>
      </p:pic>
      <p:pic>
        <p:nvPicPr>
          <p:cNvPr id="23" name="صورة 2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 flipH="1" flipV="1">
            <a:off x="2465321" y="6071182"/>
            <a:ext cx="487034" cy="953342"/>
          </a:xfrm>
          <a:prstGeom prst="rect">
            <a:avLst/>
          </a:prstGeom>
        </p:spPr>
      </p:pic>
      <p:pic>
        <p:nvPicPr>
          <p:cNvPr id="24" name="صورة 23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655" y="6248938"/>
            <a:ext cx="909360" cy="576214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0737" y="260648"/>
            <a:ext cx="3095625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356992"/>
            <a:ext cx="2657475" cy="507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مجموعة 1"/>
          <p:cNvGrpSpPr/>
          <p:nvPr/>
        </p:nvGrpSpPr>
        <p:grpSpPr>
          <a:xfrm>
            <a:off x="1835696" y="836712"/>
            <a:ext cx="6736325" cy="2466975"/>
            <a:chOff x="1861309" y="1096831"/>
            <a:chExt cx="6736325" cy="2466975"/>
          </a:xfrm>
        </p:grpSpPr>
        <p:pic>
          <p:nvPicPr>
            <p:cNvPr id="11267" name="Picture 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3659" y="1096831"/>
              <a:ext cx="5133975" cy="24669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269" name="Picture 5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1309" y="1096831"/>
              <a:ext cx="1291702" cy="24669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 xmlns="">
                  <a14:imgLayer r:embed="rId1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6097" y="3933056"/>
            <a:ext cx="728662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 xmlns="">
                  <a14:imgLayer r:embed="rId18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22007" y="4365104"/>
            <a:ext cx="183832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 xmlns="">
                  <a14:imgLayer r:embed="rId20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14750" y="4293096"/>
            <a:ext cx="2457450" cy="1080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 xmlns="">
                  <a14:imgLayer r:embed="rId22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42797" y="5903937"/>
            <a:ext cx="30003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58434379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75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25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75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75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75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75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واجهة">
  <a:themeElements>
    <a:clrScheme name="واجهة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واجهة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واجهة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1543</TotalTime>
  <Words>0</Words>
  <Application>Microsoft Office PowerPoint</Application>
  <PresentationFormat>Affichage à l'écran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6</vt:i4>
      </vt:variant>
    </vt:vector>
  </HeadingPairs>
  <TitlesOfParts>
    <vt:vector size="8" baseType="lpstr">
      <vt:lpstr>سمة Office</vt:lpstr>
      <vt:lpstr>واجهة</vt:lpstr>
      <vt:lpstr>Diapositive 1</vt:lpstr>
      <vt:lpstr>Diapositive 2</vt:lpstr>
      <vt:lpstr>Diapositive 3</vt:lpstr>
      <vt:lpstr>Diapositive 4</vt:lpstr>
      <vt:lpstr>Diapositive 5</vt:lpstr>
      <vt:lpstr>Diapositive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M.Lotfy</dc:creator>
  <cp:lastModifiedBy>Abdelhafid Touil</cp:lastModifiedBy>
  <cp:revision>156</cp:revision>
  <dcterms:created xsi:type="dcterms:W3CDTF">2015-08-11T08:14:47Z</dcterms:created>
  <dcterms:modified xsi:type="dcterms:W3CDTF">2018-05-12T09:31:58Z</dcterms:modified>
</cp:coreProperties>
</file>