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5"/>
  </p:notesMasterIdLst>
  <p:sldIdLst>
    <p:sldId id="280" r:id="rId2"/>
    <p:sldId id="281" r:id="rId3"/>
    <p:sldId id="277" r:id="rId4"/>
    <p:sldId id="286" r:id="rId5"/>
    <p:sldId id="278" r:id="rId6"/>
    <p:sldId id="256" r:id="rId7"/>
    <p:sldId id="257" r:id="rId8"/>
    <p:sldId id="258" r:id="rId9"/>
    <p:sldId id="300" r:id="rId10"/>
    <p:sldId id="287" r:id="rId11"/>
    <p:sldId id="298" r:id="rId12"/>
    <p:sldId id="299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301" r:id="rId2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84380"/>
    <p:restoredTop sz="94660"/>
  </p:normalViewPr>
  <p:slideViewPr>
    <p:cSldViewPr>
      <p:cViewPr>
        <p:scale>
          <a:sx n="100" d="100"/>
          <a:sy n="100" d="100"/>
        </p:scale>
        <p:origin x="-1374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EB5C651-701F-4B02-966B-3287360EFF72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7DA5867-1E0D-49FC-8506-1DC6486EF96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189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ar-JO" dirty="0" smtClean="0"/>
              <a:t>الإجابة:</a:t>
            </a:r>
          </a:p>
          <a:p>
            <a:pPr algn="r"/>
            <a:r>
              <a:rPr lang="ar-JO" dirty="0" smtClean="0"/>
              <a:t>الحصان</a:t>
            </a:r>
            <a:r>
              <a:rPr lang="ar-JO" baseline="0" dirty="0" smtClean="0"/>
              <a:t> أقرب إلى الكلب؛ لأن كليهما في الطائفة نفسها، بينما تنتمي العناكب والكلب والحصان إلى المملكة نفسها.</a:t>
            </a:r>
            <a:endParaRPr lang="ar-SA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02ABF6-F709-49EE-8C1F-E5E63C5C4A9A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JO" dirty="0" smtClean="0"/>
          </a:p>
        </p:txBody>
      </p:sp>
      <p:sp>
        <p:nvSpPr>
          <p:cNvPr id="1946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B2F9E3-5491-4BCD-AC80-3C3894001B83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67C6-5BBD-4614-8F41-964A53F8B870}" type="datetimeFigureOut">
              <a:rPr lang="ar-SA" smtClean="0"/>
              <a:pPr/>
              <a:t>07/03/34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engook.com/03827-octopus-octopus-macropus-n-e-atlantic-to-w-pacific/warrenphotographic.co.uk*photography*bigs*03827-Octopus.jpg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الحيـــوانات اللافقـــارية</a:t>
            </a:r>
            <a:endParaRPr kumimoji="0" lang="ar-SA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7232"/>
            <a:ext cx="8640960" cy="574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547664" y="142852"/>
            <a:ext cx="597666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الـرخـويات ( المحـــار )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http://t3.gstatic.com/images?q=tbn:ANd9GcSw7v3KCD0PfrmH7ImGPgEgLb79iwsXyuArbUwUx5BV5rp7Vbe9xPrH6z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5674"/>
            <a:ext cx="3888432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epolina.com/photo/nature/animals/sea_animals/oyster/5/oyster_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4463819" cy="40679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547664" y="142852"/>
            <a:ext cx="597666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الـرخـويات ( الحبــــار )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http://n4hr.com/up/uploads/304bc8f6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0728"/>
            <a:ext cx="4922912" cy="30963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2.bp.blogspot.com/-Cj8fo8atoWI/TxRhfrkvBvI/AAAAAAAAASI/DbOrGZBqLlM/s1600/Common_Squid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3" y="3503637"/>
            <a:ext cx="4752528" cy="30963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06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547664" y="142852"/>
            <a:ext cx="597666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الـرخـويات ( الأخطبــوط )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http://studentals.net/stu/imgcache/6478.imgca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284476" cy="30533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03827 Octopus Octopus Macropus N E Atlantic To W Pacific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20" y="3132560"/>
            <a:ext cx="4209628" cy="34647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2.gstatic.com/images?q=tbn:ANd9GcQ7fT_xcvgctviJoEoQssQReHvizxZcfS1qk6_stw4S6zPql8QbJBHo0aX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2736304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applecrosslifeblog.files.wordpress.com/2012/04/dsc010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4" y="4293096"/>
            <a:ext cx="3603830" cy="2304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شوكيــــات الجلـــــد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2812"/>
            <a:ext cx="7848872" cy="5714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547664" y="120032"/>
            <a:ext cx="6120680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شوكيات الجلد ( قنفذ البحر )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http://www.syadh.com/vb/img/2/45852alsh3er.imgca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0588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syadh.com/vb/img/2/47102alsh3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1" y="970088"/>
            <a:ext cx="4223781" cy="2818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ccmkc.edu.hk/~kei-kph/Animals/Invertebrate%20web%20page/Dark%20sea%20urchin_image/dark%20sea%20urchin%20on%20a%20Ping%20Chau%20(East)'s%20rocky%20sho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67" y="4005064"/>
            <a:ext cx="4032572" cy="26444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marefa.org/images/thumb/4/4b/Riccio_Melone_a_Capo_Caccia_adventurediving.it.jpg/250px-Riccio_Melone_a_Capo_Caccia_adventurediving.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1" y="3970361"/>
            <a:ext cx="4223781" cy="26791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المــفصلــــيات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57232"/>
            <a:ext cx="8496944" cy="574012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الحشـــــرات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 descr="http://www.syadh.com/vb/img/2/45864alsh3er.imgca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57215"/>
            <a:ext cx="3960440" cy="323683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aloroba.net/wp-content/uploads/2012/07/%D8%AD%D8%B4%D8%B1%D8%A7%D8%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5025"/>
            <a:ext cx="4986004" cy="302433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4.bp.blogspot.com/-Vwkn5RldWzo/UJqLQN7t_jI/AAAAAAAABKw/qTuE2OPYKH8/s1600/1499748-2a3103d3f75b89c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59" y="1052736"/>
            <a:ext cx="3040224" cy="228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القشـــــريــــات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 descr="http://about-the-world.com/wp-content/uploads/2012/09/1329240847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5482055" cy="338437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t1.gstatic.com/images?q=tbn:ANd9GcSGu4qs2xOHXq4Ngxkam1H3R5KSl9-V27VmvhT7qGwswAHbO7WpczNTx1yY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57232"/>
            <a:ext cx="4526203" cy="300381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عديدة الأرجـــــــــل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http://hamsmasry.com/up/uploads/images/hamsmasry-bfd1f6ac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7" y="980727"/>
            <a:ext cx="4177035" cy="269031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forum.z88z.com/pic/z88z_pic_1319364170_7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8" y="980726"/>
            <a:ext cx="4154735" cy="269031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up.3dlat.com/uploads/134653079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60" y="3789040"/>
            <a:ext cx="5543550" cy="280831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العنـــكبيـــات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 descr="http://www9.0zz0.com/2010/07/27/08/131356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559829" cy="341987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addorrar.com/blog/wp-content/uploads/2009/04/042830-2323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09041" y="980728"/>
            <a:ext cx="4311431" cy="324036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الإسفنــــــــجيات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80729"/>
            <a:ext cx="8496944" cy="5616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الــــــــــديــــــــدان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57232"/>
            <a:ext cx="7416824" cy="574012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668192" y="980728"/>
            <a:ext cx="3648223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4067944" y="4653136"/>
            <a:ext cx="4032448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971600" y="142852"/>
            <a:ext cx="7200800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الديـــدان المسطــــحة ( المفلطحة )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 descr="http://t2.gstatic.com/images?q=tbn:ANd9GcRp7EgBcvldatAxMRbEwfR7IWy6o6rIFgD2AS1kSZY1HJkcf6XzqWJVpy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368" y="980728"/>
            <a:ext cx="4720522" cy="273630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arab-ency.com/servers/gallery/5295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3637552" cy="33660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الديـــدان الأسطوانيـــة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http://cdn-www.cracked.com/articleimages/dan/parasites/fila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1012"/>
            <a:ext cx="496855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3.ytimg.com/vi/3OrcFIeVlmE/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355976" cy="342900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الديـــدان الحلـقيـــــــة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http://i66.servimg.com/u/f66/16/36/94/42/ouoo_o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46" y="857232"/>
            <a:ext cx="5541259" cy="415594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members.multimania.co.uk/biolessons/images/clam%20worm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3321910" cy="224229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6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الإسفنــــــــجيات</a:t>
            </a:r>
          </a:p>
        </p:txBody>
      </p:sp>
      <p:pic>
        <p:nvPicPr>
          <p:cNvPr id="3074" name="Picture 2" descr="http://www4.0zz0.com/2012/05/27/14/6036863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4135760" cy="5616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futurity.org/wp-content/uploads/2012/10/sea_sponge_CF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248471" cy="5616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1547664" y="142852"/>
            <a:ext cx="597666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اللاسعات ( </a:t>
            </a:r>
            <a:r>
              <a:rPr kumimoji="0" lang="ar-S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الجوفمعويات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)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7" y="2636912"/>
            <a:ext cx="4076700" cy="394335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80728"/>
            <a:ext cx="4619824" cy="3413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915816" y="2646834"/>
            <a:ext cx="127444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1547664" y="142852"/>
            <a:ext cx="597666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اللاسعات ( قنديل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البحـــر )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http://www.stingguard.com/images/chrysaorar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104456" cy="561662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wallpaperlounge.eu/data/media/863/Jelly%20Fish%2003%20-%20Medu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8" y="980728"/>
            <a:ext cx="4176462" cy="561662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547664" y="142852"/>
            <a:ext cx="597666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اللاسعات ( المـــــــرجـــان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)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http://t3.gstatic.com/images?q=tbn:ANd9GcQ9_U1dKuJRgvteLAWxyQdK1oE-x3xJaePtsXTAnb2C3-mmXLd4h-Xa0-T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0" y="937668"/>
            <a:ext cx="3528392" cy="273630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quaviews.net/wp-content/uploads/2010/05/Coral-Identification-Types-of-Coral-Tree-Co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30425"/>
            <a:ext cx="4762500" cy="329066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3.gstatic.com/images?q=tbn:ANd9GcQvBp8hAYy6Q02CIp54Mm9knE5sbjdkVJrK3E3ba-lWDgif3Ysvq8dFrH9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4293096"/>
            <a:ext cx="3528392" cy="234771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ummitvoice.files.wordpress.com/2012/11/co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6" y="3933055"/>
            <a:ext cx="3490636" cy="270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547664" y="142852"/>
            <a:ext cx="597666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الـــــرخــويـــــات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5688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547664" y="142852"/>
            <a:ext cx="597666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الـرخـويات ( الحلزون )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الأصداف المخروطية Cone Sh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5040560" cy="255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1.gstatic.com/images?q=tbn:ANd9GcTFjxN-jsnB8VT_a3ZyVPjcIiptJGbGfYU09W2b_Oh6ALQEKVArqlS11e_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08720"/>
            <a:ext cx="5112568" cy="29964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547664" y="142852"/>
            <a:ext cx="597666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الـــــرخــويـــــات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1"/>
            <a:ext cx="8388424" cy="561662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55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83</Words>
  <Application>Microsoft Office PowerPoint</Application>
  <PresentationFormat>عرض على الشاشة (3:4)‏</PresentationFormat>
  <Paragraphs>27</Paragraphs>
  <Slides>23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اليعسوب</dc:title>
  <dc:creator>sony</dc:creator>
  <cp:lastModifiedBy>sony</cp:lastModifiedBy>
  <cp:revision>62</cp:revision>
  <dcterms:created xsi:type="dcterms:W3CDTF">2010-09-26T15:29:41Z</dcterms:created>
  <dcterms:modified xsi:type="dcterms:W3CDTF">2013-01-18T07:54:18Z</dcterms:modified>
</cp:coreProperties>
</file>